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77" r:id="rId2"/>
    <p:sldId id="274" r:id="rId3"/>
    <p:sldId id="279" r:id="rId4"/>
    <p:sldId id="278" r:id="rId5"/>
    <p:sldId id="275" r:id="rId6"/>
    <p:sldId id="276" r:id="rId7"/>
    <p:sldId id="280" r:id="rId8"/>
    <p:sldId id="281" r:id="rId9"/>
    <p:sldId id="282" r:id="rId10"/>
    <p:sldId id="283" r:id="rId11"/>
    <p:sldId id="256" r:id="rId12"/>
    <p:sldId id="257" r:id="rId13"/>
    <p:sldId id="259" r:id="rId14"/>
    <p:sldId id="260" r:id="rId15"/>
    <p:sldId id="262" r:id="rId16"/>
    <p:sldId id="266" r:id="rId17"/>
    <p:sldId id="261" r:id="rId18"/>
    <p:sldId id="263" r:id="rId19"/>
    <p:sldId id="267" r:id="rId20"/>
    <p:sldId id="268" r:id="rId21"/>
    <p:sldId id="265" r:id="rId22"/>
    <p:sldId id="269" r:id="rId23"/>
    <p:sldId id="270" r:id="rId24"/>
    <p:sldId id="272" r:id="rId25"/>
    <p:sldId id="27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69" d="100"/>
          <a:sy n="69" d="100"/>
        </p:scale>
        <p:origin x="14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DE7E109-A9DC-45FE-9DF6-28DB613C977D}" type="datetimeFigureOut">
              <a:rPr lang="ru-RU" smtClean="0"/>
              <a:t>26.01.2019</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33E2F62-229B-48EE-9440-3AA2B478E9F1}"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7E109-A9DC-45FE-9DF6-28DB613C977D}" type="datetimeFigureOut">
              <a:rPr lang="ru-RU" smtClean="0"/>
              <a:t>26.01.2019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E2F62-229B-48EE-9440-3AA2B478E9F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7E109-A9DC-45FE-9DF6-28DB613C977D}" type="datetimeFigureOut">
              <a:rPr lang="ru-RU" smtClean="0"/>
              <a:t>26.01.2019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E2F62-229B-48EE-9440-3AA2B478E9F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0DE7E109-A9DC-45FE-9DF6-28DB613C977D}" type="datetimeFigureOut">
              <a:rPr lang="ru-RU" smtClean="0"/>
              <a:t>26.01.2019</a:t>
            </a:fld>
            <a:endParaRPr lang="ru-RU"/>
          </a:p>
        </p:txBody>
      </p:sp>
      <p:sp>
        <p:nvSpPr>
          <p:cNvPr id="9" name="Номер слайда 8"/>
          <p:cNvSpPr>
            <a:spLocks noGrp="1"/>
          </p:cNvSpPr>
          <p:nvPr>
            <p:ph type="sldNum" sz="quarter" idx="15"/>
          </p:nvPr>
        </p:nvSpPr>
        <p:spPr/>
        <p:txBody>
          <a:bodyPr rtlCol="0"/>
          <a:lstStyle/>
          <a:p>
            <a:fld id="{B33E2F62-229B-48EE-9440-3AA2B478E9F1}"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0DE7E109-A9DC-45FE-9DF6-28DB613C977D}" type="datetimeFigureOut">
              <a:rPr lang="ru-RU" smtClean="0"/>
              <a:t>26.01.2019</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33E2F62-229B-48EE-9440-3AA2B478E9F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DE7E109-A9DC-45FE-9DF6-28DB613C977D}" type="datetimeFigureOut">
              <a:rPr lang="ru-RU" smtClean="0"/>
              <a:t>26.01.2019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3E2F62-229B-48EE-9440-3AA2B478E9F1}"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DE7E109-A9DC-45FE-9DF6-28DB613C977D}" type="datetimeFigureOut">
              <a:rPr lang="ru-RU" smtClean="0"/>
              <a:t>26.01.2019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3E2F62-229B-48EE-9440-3AA2B478E9F1}"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0DE7E109-A9DC-45FE-9DF6-28DB613C977D}" type="datetimeFigureOut">
              <a:rPr lang="ru-RU" smtClean="0"/>
              <a:t>26.01.2019</a:t>
            </a:fld>
            <a:endParaRPr lang="ru-RU"/>
          </a:p>
        </p:txBody>
      </p:sp>
      <p:sp>
        <p:nvSpPr>
          <p:cNvPr id="7" name="Номер слайда 6"/>
          <p:cNvSpPr>
            <a:spLocks noGrp="1"/>
          </p:cNvSpPr>
          <p:nvPr>
            <p:ph type="sldNum" sz="quarter" idx="11"/>
          </p:nvPr>
        </p:nvSpPr>
        <p:spPr/>
        <p:txBody>
          <a:bodyPr rtlCol="0"/>
          <a:lstStyle/>
          <a:p>
            <a:fld id="{B33E2F62-229B-48EE-9440-3AA2B478E9F1}"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E7E109-A9DC-45FE-9DF6-28DB613C977D}" type="datetimeFigureOut">
              <a:rPr lang="ru-RU" smtClean="0"/>
              <a:t>26.01.2019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3E2F62-229B-48EE-9440-3AA2B478E9F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0DE7E109-A9DC-45FE-9DF6-28DB613C977D}" type="datetimeFigureOut">
              <a:rPr lang="ru-RU" smtClean="0"/>
              <a:t>26.01.2019</a:t>
            </a:fld>
            <a:endParaRPr lang="ru-RU"/>
          </a:p>
        </p:txBody>
      </p:sp>
      <p:sp>
        <p:nvSpPr>
          <p:cNvPr id="22" name="Номер слайда 21"/>
          <p:cNvSpPr>
            <a:spLocks noGrp="1"/>
          </p:cNvSpPr>
          <p:nvPr>
            <p:ph type="sldNum" sz="quarter" idx="15"/>
          </p:nvPr>
        </p:nvSpPr>
        <p:spPr/>
        <p:txBody>
          <a:bodyPr rtlCol="0"/>
          <a:lstStyle/>
          <a:p>
            <a:fld id="{B33E2F62-229B-48EE-9440-3AA2B478E9F1}"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0DE7E109-A9DC-45FE-9DF6-28DB613C977D}" type="datetimeFigureOut">
              <a:rPr lang="ru-RU" smtClean="0"/>
              <a:t>26.01.2019</a:t>
            </a:fld>
            <a:endParaRPr lang="ru-RU"/>
          </a:p>
        </p:txBody>
      </p:sp>
      <p:sp>
        <p:nvSpPr>
          <p:cNvPr id="18" name="Номер слайда 17"/>
          <p:cNvSpPr>
            <a:spLocks noGrp="1"/>
          </p:cNvSpPr>
          <p:nvPr>
            <p:ph type="sldNum" sz="quarter" idx="11"/>
          </p:nvPr>
        </p:nvSpPr>
        <p:spPr/>
        <p:txBody>
          <a:bodyPr rtlCol="0"/>
          <a:lstStyle/>
          <a:p>
            <a:fld id="{B33E2F62-229B-48EE-9440-3AA2B478E9F1}"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DE7E109-A9DC-45FE-9DF6-28DB613C977D}" type="datetimeFigureOut">
              <a:rPr lang="ru-RU" smtClean="0"/>
              <a:t>26.01.2019</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33E2F62-229B-48EE-9440-3AA2B478E9F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a:t>
            </a:r>
            <a:r>
              <a:rPr lang="ru-RU" i="1" dirty="0" err="1"/>
              <a:t>балага</a:t>
            </a:r>
            <a:r>
              <a:rPr lang="ru-RU" i="1" dirty="0"/>
              <a:t> </a:t>
            </a:r>
            <a:r>
              <a:rPr lang="ru-RU" i="1" dirty="0" err="1"/>
              <a:t>канткенде</a:t>
            </a:r>
            <a:r>
              <a:rPr lang="ru-RU" i="1" dirty="0"/>
              <a:t> </a:t>
            </a:r>
            <a:r>
              <a:rPr lang="ru-RU" i="1" dirty="0" err="1"/>
              <a:t>татыктуу</a:t>
            </a:r>
            <a:r>
              <a:rPr lang="ru-RU" i="1" dirty="0"/>
              <a:t> </a:t>
            </a:r>
            <a:r>
              <a:rPr lang="ru-RU" i="1" dirty="0" err="1"/>
              <a:t>тарбия</a:t>
            </a:r>
            <a:r>
              <a:rPr lang="ru-RU" i="1" dirty="0"/>
              <a:t> </a:t>
            </a:r>
            <a:r>
              <a:rPr lang="ru-RU" i="1" dirty="0" err="1"/>
              <a:t>бере</a:t>
            </a:r>
            <a:r>
              <a:rPr lang="ru-RU" i="1" dirty="0"/>
              <a:t> </a:t>
            </a:r>
            <a:r>
              <a:rPr lang="ru-RU" i="1" dirty="0" err="1"/>
              <a:t>алабыз</a:t>
            </a:r>
            <a:r>
              <a:rPr lang="ru-RU" i="1" dirty="0"/>
              <a:t>?" </a:t>
            </a:r>
            <a:endParaRPr lang="ru-RU" dirty="0"/>
          </a:p>
        </p:txBody>
      </p:sp>
      <p:sp>
        <p:nvSpPr>
          <p:cNvPr id="3" name="Текст 2"/>
          <p:cNvSpPr>
            <a:spLocks noGrp="1"/>
          </p:cNvSpPr>
          <p:nvPr>
            <p:ph type="body" idx="1"/>
          </p:nvPr>
        </p:nvSpPr>
        <p:spPr>
          <a:xfrm>
            <a:off x="6012160" y="5877272"/>
            <a:ext cx="2446040" cy="504478"/>
          </a:xfrm>
        </p:spPr>
        <p:txBody>
          <a:bodyPr/>
          <a:lstStyle/>
          <a:p>
            <a:pPr algn="r"/>
            <a:r>
              <a:rPr lang="ru-RU" dirty="0" err="1" smtClean="0"/>
              <a:t>А.Атабекова</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32656"/>
            <a:ext cx="5006330" cy="373249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55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2218258"/>
          </a:xfrm>
        </p:spPr>
        <p:txBody>
          <a:bodyPr>
            <a:normAutofit fontScale="90000"/>
          </a:bodyPr>
          <a:lstStyle/>
          <a:p>
            <a:pPr algn="ctr"/>
            <a:r>
              <a:rPr lang="ru-RU" sz="2400" dirty="0" err="1" smtClean="0">
                <a:solidFill>
                  <a:srgbClr val="FF0000"/>
                </a:solidFill>
              </a:rPr>
              <a:t>Улуу</a:t>
            </a:r>
            <a:r>
              <a:rPr lang="ru-RU" sz="2400" dirty="0" smtClean="0">
                <a:solidFill>
                  <a:srgbClr val="FF0000"/>
                </a:solidFill>
              </a:rPr>
              <a:t> </a:t>
            </a:r>
            <a:r>
              <a:rPr lang="ru-RU" sz="2400" dirty="0" err="1" smtClean="0">
                <a:solidFill>
                  <a:srgbClr val="FF0000"/>
                </a:solidFill>
              </a:rPr>
              <a:t>инсандар</a:t>
            </a:r>
            <a:r>
              <a:rPr lang="ru-RU" sz="2400" dirty="0" smtClean="0">
                <a:solidFill>
                  <a:srgbClr val="FF0000"/>
                </a:solidFill>
              </a:rPr>
              <a:t>, </a:t>
            </a:r>
            <a:r>
              <a:rPr lang="ru-RU" sz="2400" dirty="0" err="1" smtClean="0">
                <a:solidFill>
                  <a:srgbClr val="FF0000"/>
                </a:solidFill>
              </a:rPr>
              <a:t>ойчулдар</a:t>
            </a:r>
            <a:r>
              <a:rPr lang="ru-RU" sz="2400" dirty="0" smtClean="0">
                <a:solidFill>
                  <a:srgbClr val="FF0000"/>
                </a:solidFill>
              </a:rPr>
              <a:t>, акын-</a:t>
            </a:r>
            <a:r>
              <a:rPr lang="ru-RU" sz="2400" dirty="0" err="1" smtClean="0">
                <a:solidFill>
                  <a:srgbClr val="FF0000"/>
                </a:solidFill>
              </a:rPr>
              <a:t>жазуучулар</a:t>
            </a:r>
            <a:r>
              <a:rPr lang="ru-RU" sz="2400" dirty="0" smtClean="0">
                <a:solidFill>
                  <a:srgbClr val="FF0000"/>
                </a:solidFill>
              </a:rPr>
              <a:t>, </a:t>
            </a:r>
            <a:r>
              <a:rPr lang="ru-RU" sz="2400" dirty="0" err="1" smtClean="0">
                <a:solidFill>
                  <a:srgbClr val="FF0000"/>
                </a:solidFill>
              </a:rPr>
              <a:t>мамлекеттик</a:t>
            </a:r>
            <a:r>
              <a:rPr lang="ru-RU" sz="2400" dirty="0" smtClean="0">
                <a:solidFill>
                  <a:srgbClr val="FF0000"/>
                </a:solidFill>
              </a:rPr>
              <a:t> </a:t>
            </a:r>
            <a:r>
              <a:rPr lang="ru-RU" sz="2400" dirty="0" err="1" smtClean="0">
                <a:solidFill>
                  <a:srgbClr val="FF0000"/>
                </a:solidFill>
              </a:rPr>
              <a:t>корунуктуу</a:t>
            </a:r>
            <a:r>
              <a:rPr lang="ru-RU" sz="2400" dirty="0" smtClean="0">
                <a:solidFill>
                  <a:srgbClr val="FF0000"/>
                </a:solidFill>
              </a:rPr>
              <a:t> </a:t>
            </a:r>
            <a:r>
              <a:rPr lang="ru-RU" sz="2400" dirty="0" err="1" smtClean="0">
                <a:solidFill>
                  <a:srgbClr val="FF0000"/>
                </a:solidFill>
              </a:rPr>
              <a:t>ишмерлер</a:t>
            </a:r>
            <a:r>
              <a:rPr lang="ru-RU" sz="2400" dirty="0" smtClean="0">
                <a:solidFill>
                  <a:srgbClr val="FF0000"/>
                </a:solidFill>
              </a:rPr>
              <a:t> </a:t>
            </a:r>
            <a:r>
              <a:rPr lang="ru-RU" sz="2400" dirty="0" err="1" smtClean="0">
                <a:solidFill>
                  <a:srgbClr val="FF0000"/>
                </a:solidFill>
              </a:rPr>
              <a:t>жонундо</a:t>
            </a:r>
            <a:r>
              <a:rPr lang="ru-RU" sz="2400" dirty="0" smtClean="0">
                <a:solidFill>
                  <a:srgbClr val="FF0000"/>
                </a:solidFill>
              </a:rPr>
              <a:t> коп </a:t>
            </a:r>
            <a:r>
              <a:rPr lang="ru-RU" sz="2400" dirty="0" err="1" smtClean="0">
                <a:solidFill>
                  <a:srgbClr val="FF0000"/>
                </a:solidFill>
              </a:rPr>
              <a:t>айтып</a:t>
            </a:r>
            <a:r>
              <a:rPr lang="ru-RU" sz="2400" dirty="0" smtClean="0">
                <a:solidFill>
                  <a:srgbClr val="FF0000"/>
                </a:solidFill>
              </a:rPr>
              <a:t>, </a:t>
            </a:r>
            <a:r>
              <a:rPr lang="ru-RU" sz="2400" dirty="0" err="1" smtClean="0">
                <a:solidFill>
                  <a:srgbClr val="FF0000"/>
                </a:solidFill>
              </a:rPr>
              <a:t>келечекте</a:t>
            </a:r>
            <a:r>
              <a:rPr lang="ru-RU" sz="2400" dirty="0" smtClean="0">
                <a:solidFill>
                  <a:srgbClr val="FF0000"/>
                </a:solidFill>
              </a:rPr>
              <a:t> </a:t>
            </a:r>
            <a:r>
              <a:rPr lang="ru-RU" sz="2400" dirty="0" err="1" smtClean="0">
                <a:solidFill>
                  <a:srgbClr val="FF0000"/>
                </a:solidFill>
              </a:rPr>
              <a:t>анын</a:t>
            </a:r>
            <a:r>
              <a:rPr lang="ru-RU" sz="2400" dirty="0" smtClean="0">
                <a:solidFill>
                  <a:srgbClr val="FF0000"/>
                </a:solidFill>
              </a:rPr>
              <a:t> </a:t>
            </a:r>
            <a:r>
              <a:rPr lang="ru-RU" sz="2400" dirty="0" err="1" smtClean="0">
                <a:solidFill>
                  <a:srgbClr val="FF0000"/>
                </a:solidFill>
              </a:rPr>
              <a:t>мамлекетке</a:t>
            </a:r>
            <a:r>
              <a:rPr lang="ru-RU" sz="2400" dirty="0" smtClean="0">
                <a:solidFill>
                  <a:srgbClr val="FF0000"/>
                </a:solidFill>
              </a:rPr>
              <a:t>  </a:t>
            </a:r>
            <a:r>
              <a:rPr lang="ru-RU" sz="2400" dirty="0" err="1" smtClean="0">
                <a:solidFill>
                  <a:srgbClr val="FF0000"/>
                </a:solidFill>
              </a:rPr>
              <a:t>ак</a:t>
            </a:r>
            <a:r>
              <a:rPr lang="ru-RU" sz="2400" dirty="0" smtClean="0">
                <a:solidFill>
                  <a:srgbClr val="FF0000"/>
                </a:solidFill>
              </a:rPr>
              <a:t> </a:t>
            </a:r>
            <a:r>
              <a:rPr lang="ru-RU" sz="2400" dirty="0" err="1" smtClean="0">
                <a:solidFill>
                  <a:srgbClr val="FF0000"/>
                </a:solidFill>
              </a:rPr>
              <a:t>кызмат</a:t>
            </a:r>
            <a:r>
              <a:rPr lang="ru-RU" sz="2400" dirty="0" smtClean="0">
                <a:solidFill>
                  <a:srgbClr val="FF0000"/>
                </a:solidFill>
              </a:rPr>
              <a:t> </a:t>
            </a:r>
            <a:r>
              <a:rPr lang="ru-RU" sz="2400" dirty="0" err="1" smtClean="0">
                <a:solidFill>
                  <a:srgbClr val="FF0000"/>
                </a:solidFill>
              </a:rPr>
              <a:t>кыла</a:t>
            </a:r>
            <a:r>
              <a:rPr lang="ru-RU" sz="2400" dirty="0" smtClean="0">
                <a:solidFill>
                  <a:srgbClr val="FF0000"/>
                </a:solidFill>
              </a:rPr>
              <a:t> </a:t>
            </a:r>
            <a:r>
              <a:rPr lang="ru-RU" sz="2400" dirty="0" err="1" smtClean="0">
                <a:solidFill>
                  <a:srgbClr val="FF0000"/>
                </a:solidFill>
              </a:rPr>
              <a:t>турган</a:t>
            </a:r>
            <a:r>
              <a:rPr lang="ru-RU" sz="2400" dirty="0" smtClean="0">
                <a:solidFill>
                  <a:srgbClr val="FF0000"/>
                </a:solidFill>
              </a:rPr>
              <a:t> </a:t>
            </a:r>
            <a:r>
              <a:rPr lang="ru-RU" sz="2400" dirty="0" err="1" smtClean="0">
                <a:solidFill>
                  <a:srgbClr val="FF0000"/>
                </a:solidFill>
              </a:rPr>
              <a:t>адам</a:t>
            </a:r>
            <a:r>
              <a:rPr lang="ru-RU" sz="2400" dirty="0" smtClean="0">
                <a:solidFill>
                  <a:srgbClr val="FF0000"/>
                </a:solidFill>
              </a:rPr>
              <a:t> </a:t>
            </a:r>
            <a:r>
              <a:rPr lang="ru-RU" sz="2400" dirty="0" err="1" smtClean="0">
                <a:solidFill>
                  <a:srgbClr val="FF0000"/>
                </a:solidFill>
              </a:rPr>
              <a:t>экенин</a:t>
            </a:r>
            <a:r>
              <a:rPr lang="ru-RU" sz="2400" dirty="0" smtClean="0">
                <a:solidFill>
                  <a:srgbClr val="FF0000"/>
                </a:solidFill>
              </a:rPr>
              <a:t>, Ар </a:t>
            </a:r>
            <a:r>
              <a:rPr lang="ru-RU" sz="2400" dirty="0" err="1" smtClean="0">
                <a:solidFill>
                  <a:srgbClr val="FF0000"/>
                </a:solidFill>
              </a:rPr>
              <a:t>бир</a:t>
            </a:r>
            <a:r>
              <a:rPr lang="ru-RU" sz="2400" dirty="0" smtClean="0">
                <a:solidFill>
                  <a:srgbClr val="FF0000"/>
                </a:solidFill>
              </a:rPr>
              <a:t> </a:t>
            </a:r>
            <a:r>
              <a:rPr lang="ru-RU" sz="2400" dirty="0" err="1" smtClean="0">
                <a:solidFill>
                  <a:srgbClr val="FF0000"/>
                </a:solidFill>
              </a:rPr>
              <a:t>кесип</a:t>
            </a:r>
            <a:r>
              <a:rPr lang="ru-RU" sz="2400" dirty="0" smtClean="0">
                <a:solidFill>
                  <a:srgbClr val="FF0000"/>
                </a:solidFill>
              </a:rPr>
              <a:t> </a:t>
            </a:r>
            <a:r>
              <a:rPr lang="ru-RU" sz="2400" dirty="0" err="1" smtClean="0">
                <a:solidFill>
                  <a:srgbClr val="FF0000"/>
                </a:solidFill>
              </a:rPr>
              <a:t>ардактуу</a:t>
            </a:r>
            <a:r>
              <a:rPr lang="ru-RU" sz="2400" dirty="0">
                <a:solidFill>
                  <a:srgbClr val="FF0000"/>
                </a:solidFill>
              </a:rPr>
              <a:t>-</a:t>
            </a:r>
            <a:r>
              <a:rPr lang="ru-RU" sz="2400" dirty="0" smtClean="0">
                <a:solidFill>
                  <a:srgbClr val="FF0000"/>
                </a:solidFill>
              </a:rPr>
              <a:t> </a:t>
            </a:r>
            <a:r>
              <a:rPr lang="ru-RU" sz="2400" dirty="0" err="1" smtClean="0">
                <a:solidFill>
                  <a:srgbClr val="FF0000"/>
                </a:solidFill>
              </a:rPr>
              <a:t>деп</a:t>
            </a:r>
            <a:r>
              <a:rPr lang="ru-RU" sz="2400" dirty="0" smtClean="0">
                <a:solidFill>
                  <a:srgbClr val="FF0000"/>
                </a:solidFill>
              </a:rPr>
              <a:t> </a:t>
            </a:r>
            <a:r>
              <a:rPr lang="ru-RU" sz="2400" dirty="0" err="1" smtClean="0">
                <a:solidFill>
                  <a:srgbClr val="FF0000"/>
                </a:solidFill>
              </a:rPr>
              <a:t>уйротуу</a:t>
            </a:r>
            <a:r>
              <a:rPr lang="ru-RU" sz="2400" dirty="0" smtClean="0">
                <a:solidFill>
                  <a:srgbClr val="FF0000"/>
                </a:solidFill>
              </a:rPr>
              <a:t> </a:t>
            </a:r>
            <a:r>
              <a:rPr lang="ru-RU" sz="2400" dirty="0" err="1" smtClean="0">
                <a:solidFill>
                  <a:srgbClr val="FF0000"/>
                </a:solidFill>
              </a:rPr>
              <a:t>шарт.себеби</a:t>
            </a:r>
            <a:r>
              <a:rPr lang="ru-RU" sz="2400" dirty="0" smtClean="0">
                <a:solidFill>
                  <a:srgbClr val="FF0000"/>
                </a:solidFill>
              </a:rPr>
              <a:t> бала </a:t>
            </a:r>
            <a:r>
              <a:rPr lang="ru-RU" sz="2400" dirty="0" err="1" smtClean="0">
                <a:solidFill>
                  <a:srgbClr val="FF0000"/>
                </a:solidFill>
              </a:rPr>
              <a:t>биздин</a:t>
            </a:r>
            <a:r>
              <a:rPr lang="ru-RU" sz="2400" dirty="0" smtClean="0">
                <a:solidFill>
                  <a:srgbClr val="FF0000"/>
                </a:solidFill>
              </a:rPr>
              <a:t> </a:t>
            </a:r>
            <a:r>
              <a:rPr lang="ru-RU" sz="2400" dirty="0" err="1" smtClean="0">
                <a:solidFill>
                  <a:srgbClr val="FF0000"/>
                </a:solidFill>
              </a:rPr>
              <a:t>келечегибиз</a:t>
            </a:r>
            <a:r>
              <a:rPr lang="ru-RU" sz="2400" dirty="0" smtClean="0">
                <a:solidFill>
                  <a:srgbClr val="FF0000"/>
                </a:solidFill>
              </a:rPr>
              <a:t>!</a:t>
            </a:r>
            <a:endParaRPr lang="ru-RU" sz="2400" dirty="0">
              <a:solidFill>
                <a:srgbClr val="FF0000"/>
              </a:solidFill>
            </a:endParaRPr>
          </a:p>
        </p:txBody>
      </p:sp>
      <p:sp>
        <p:nvSpPr>
          <p:cNvPr id="3" name="Прямоугольник 2"/>
          <p:cNvSpPr/>
          <p:nvPr/>
        </p:nvSpPr>
        <p:spPr>
          <a:xfrm>
            <a:off x="1619672" y="-1141482"/>
            <a:ext cx="5238328" cy="369332"/>
          </a:xfrm>
          <a:prstGeom prst="rect">
            <a:avLst/>
          </a:prstGeom>
        </p:spPr>
        <p:txBody>
          <a:bodyPr wrap="square">
            <a:spAutoFit/>
          </a:bodyPr>
          <a:lstStyle/>
          <a:p>
            <a:r>
              <a:rPr lang="ru-RU" dirty="0" err="1"/>
              <a:t>Уй</a:t>
            </a:r>
            <a:r>
              <a:rPr lang="ru-RU" dirty="0"/>
              <a:t> </a:t>
            </a:r>
            <a:r>
              <a:rPr lang="ru-RU" dirty="0" err="1"/>
              <a:t>булодо</a:t>
            </a:r>
            <a:r>
              <a:rPr lang="ru-RU" dirty="0"/>
              <a:t> </a:t>
            </a:r>
            <a:r>
              <a:rPr lang="ru-RU" dirty="0" err="1"/>
              <a:t>Балага</a:t>
            </a:r>
            <a:r>
              <a:rPr lang="ru-RU" dirty="0"/>
              <a:t> </a:t>
            </a:r>
            <a:r>
              <a:rPr lang="ru-RU" dirty="0" err="1"/>
              <a:t>туура</a:t>
            </a:r>
            <a:r>
              <a:rPr lang="ru-RU" dirty="0"/>
              <a:t> </a:t>
            </a:r>
            <a:r>
              <a:rPr lang="ru-RU" dirty="0" err="1"/>
              <a:t>тарбия</a:t>
            </a:r>
            <a:r>
              <a:rPr lang="ru-RU" dirty="0"/>
              <a:t> </a:t>
            </a:r>
            <a:r>
              <a:rPr lang="ru-RU" dirty="0" err="1" smtClean="0"/>
              <a:t>беруу</a:t>
            </a:r>
            <a:endParaRPr lang="ru-RU" dirty="0"/>
          </a:p>
        </p:txBody>
      </p:sp>
      <p:pic>
        <p:nvPicPr>
          <p:cNvPr id="6" name="Picture 2" descr="C:\Users\Венера\Desktop\Учёба\деловое общение\43258[1].jpg"/>
          <p:cNvPicPr>
            <a:picLocks noChangeAspect="1" noChangeArrowheads="1"/>
          </p:cNvPicPr>
          <p:nvPr/>
        </p:nvPicPr>
        <p:blipFill>
          <a:blip r:embed="rId2"/>
          <a:srcRect/>
          <a:stretch>
            <a:fillRect/>
          </a:stretch>
        </p:blipFill>
        <p:spPr bwMode="auto">
          <a:xfrm>
            <a:off x="5201816" y="2492896"/>
            <a:ext cx="3312368" cy="36536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2" descr="C:\Users\Венера\Desktop\Учёба\деловое общение\counselor[1].jpg"/>
          <p:cNvPicPr>
            <a:picLocks noChangeAspect="1" noChangeArrowheads="1"/>
          </p:cNvPicPr>
          <p:nvPr/>
        </p:nvPicPr>
        <p:blipFill>
          <a:blip r:embed="rId3"/>
          <a:srcRect/>
          <a:stretch>
            <a:fillRect/>
          </a:stretch>
        </p:blipFill>
        <p:spPr bwMode="auto">
          <a:xfrm>
            <a:off x="323528" y="2924944"/>
            <a:ext cx="5040560" cy="3384376"/>
          </a:xfrm>
          <a:prstGeom prst="ellipse">
            <a:avLst/>
          </a:prstGeom>
          <a:ln>
            <a:noFill/>
          </a:ln>
          <a:effectLst>
            <a:softEdge rad="112500"/>
          </a:effectLst>
        </p:spPr>
      </p:pic>
    </p:spTree>
    <p:extLst>
      <p:ext uri="{BB962C8B-B14F-4D97-AF65-F5344CB8AC3E}">
        <p14:creationId xmlns:p14="http://schemas.microsoft.com/office/powerpoint/2010/main" val="376666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 \Новая папка (3)\скачанные файлы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44824"/>
            <a:ext cx="7128792" cy="50131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79712" y="116632"/>
            <a:ext cx="6768752" cy="1656184"/>
          </a:xfrm>
        </p:spPr>
        <p:txBody>
          <a:bodyPr>
            <a:normAutofit/>
          </a:bodyPr>
          <a:lstStyle/>
          <a:p>
            <a:pPr algn="ctr"/>
            <a:r>
              <a:rPr lang="ru-RU" sz="4400" dirty="0" err="1" smtClean="0"/>
              <a:t>Кесип</a:t>
            </a:r>
            <a:r>
              <a:rPr lang="ru-RU" sz="4400" dirty="0" smtClean="0"/>
              <a:t> </a:t>
            </a:r>
            <a:r>
              <a:rPr lang="ru-RU" sz="4400" dirty="0" err="1" smtClean="0"/>
              <a:t>тандоо</a:t>
            </a:r>
            <a:r>
              <a:rPr lang="ru-RU" sz="4400" dirty="0" smtClean="0"/>
              <a:t> </a:t>
            </a:r>
            <a:r>
              <a:rPr lang="ru-RU" sz="4400" dirty="0" err="1" smtClean="0"/>
              <a:t>деген</a:t>
            </a:r>
            <a:r>
              <a:rPr lang="ru-RU" sz="4400" dirty="0" smtClean="0"/>
              <a:t> </a:t>
            </a:r>
            <a:r>
              <a:rPr lang="ru-RU" sz="4400" dirty="0" err="1" smtClean="0"/>
              <a:t>эмне</a:t>
            </a:r>
            <a:r>
              <a:rPr lang="ru-RU" sz="4400" dirty="0" smtClean="0"/>
              <a:t>?</a:t>
            </a:r>
            <a:endParaRPr lang="ru-RU" sz="4400" dirty="0"/>
          </a:p>
        </p:txBody>
      </p:sp>
    </p:spTree>
    <p:extLst>
      <p:ext uri="{BB962C8B-B14F-4D97-AF65-F5344CB8AC3E}">
        <p14:creationId xmlns:p14="http://schemas.microsoft.com/office/powerpoint/2010/main" val="216957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95536" y="5661248"/>
            <a:ext cx="7639840" cy="1080120"/>
          </a:xfrm>
        </p:spPr>
        <p:txBody>
          <a:bodyPr>
            <a:normAutofit lnSpcReduction="10000"/>
          </a:bodyPr>
          <a:lstStyle/>
          <a:p>
            <a:pPr algn="ctr"/>
            <a:r>
              <a:rPr lang="ru-RU" sz="2000" i="1" dirty="0" err="1">
                <a:solidFill>
                  <a:srgbClr val="00B0F0"/>
                </a:solidFill>
              </a:rPr>
              <a:t>Ошентип</a:t>
            </a:r>
            <a:r>
              <a:rPr lang="ru-RU" sz="2000" i="1" dirty="0">
                <a:solidFill>
                  <a:srgbClr val="00B0F0"/>
                </a:solidFill>
              </a:rPr>
              <a:t> </a:t>
            </a:r>
            <a:r>
              <a:rPr lang="ru-RU" sz="2000" i="1" dirty="0" err="1">
                <a:solidFill>
                  <a:srgbClr val="00B0F0"/>
                </a:solidFill>
              </a:rPr>
              <a:t>кесиптер</a:t>
            </a:r>
            <a:r>
              <a:rPr lang="ru-RU" sz="2000" i="1" dirty="0">
                <a:solidFill>
                  <a:srgbClr val="00B0F0"/>
                </a:solidFill>
              </a:rPr>
              <a:t>: </a:t>
            </a:r>
            <a:r>
              <a:rPr lang="ru-RU" sz="2000" i="1" dirty="0" err="1">
                <a:solidFill>
                  <a:srgbClr val="00B0F0"/>
                </a:solidFill>
              </a:rPr>
              <a:t>кишилер</a:t>
            </a:r>
            <a:r>
              <a:rPr lang="ru-RU" sz="2000" i="1" dirty="0">
                <a:solidFill>
                  <a:srgbClr val="00B0F0"/>
                </a:solidFill>
              </a:rPr>
              <a:t> </a:t>
            </a:r>
            <a:r>
              <a:rPr lang="ru-RU" sz="2000" i="1" dirty="0" err="1">
                <a:solidFill>
                  <a:srgbClr val="00B0F0"/>
                </a:solidFill>
              </a:rPr>
              <a:t>менен</a:t>
            </a:r>
            <a:r>
              <a:rPr lang="ru-RU" sz="2000" i="1" dirty="0">
                <a:solidFill>
                  <a:srgbClr val="00B0F0"/>
                </a:solidFill>
              </a:rPr>
              <a:t> </a:t>
            </a:r>
            <a:r>
              <a:rPr lang="ru-RU" sz="2000" i="1" dirty="0" err="1">
                <a:solidFill>
                  <a:srgbClr val="00B0F0"/>
                </a:solidFill>
              </a:rPr>
              <a:t>иштей</a:t>
            </a:r>
            <a:r>
              <a:rPr lang="ru-RU" sz="2000" i="1" dirty="0">
                <a:solidFill>
                  <a:srgbClr val="00B0F0"/>
                </a:solidFill>
              </a:rPr>
              <a:t> </a:t>
            </a:r>
            <a:r>
              <a:rPr lang="ru-RU" sz="2000" i="1" dirty="0" err="1">
                <a:solidFill>
                  <a:srgbClr val="00B0F0"/>
                </a:solidFill>
              </a:rPr>
              <a:t>турган</a:t>
            </a:r>
            <a:r>
              <a:rPr lang="ru-RU" sz="2000" i="1" dirty="0">
                <a:solidFill>
                  <a:srgbClr val="00B0F0"/>
                </a:solidFill>
              </a:rPr>
              <a:t>, техника </a:t>
            </a:r>
            <a:r>
              <a:rPr lang="ru-RU" sz="2000" i="1" dirty="0" err="1">
                <a:solidFill>
                  <a:srgbClr val="00B0F0"/>
                </a:solidFill>
              </a:rPr>
              <a:t>менен</a:t>
            </a:r>
            <a:r>
              <a:rPr lang="ru-RU" sz="2000" i="1" dirty="0">
                <a:solidFill>
                  <a:srgbClr val="00B0F0"/>
                </a:solidFill>
              </a:rPr>
              <a:t> </a:t>
            </a:r>
            <a:r>
              <a:rPr lang="ru-RU" sz="2000" i="1" dirty="0" err="1">
                <a:solidFill>
                  <a:srgbClr val="00B0F0"/>
                </a:solidFill>
              </a:rPr>
              <a:t>иштей</a:t>
            </a:r>
            <a:r>
              <a:rPr lang="ru-RU" sz="2000" i="1" dirty="0">
                <a:solidFill>
                  <a:srgbClr val="00B0F0"/>
                </a:solidFill>
              </a:rPr>
              <a:t> </a:t>
            </a:r>
            <a:r>
              <a:rPr lang="ru-RU" sz="2000" i="1" dirty="0" err="1">
                <a:solidFill>
                  <a:srgbClr val="00B0F0"/>
                </a:solidFill>
              </a:rPr>
              <a:t>турган</a:t>
            </a:r>
            <a:r>
              <a:rPr lang="ru-RU" sz="2000" i="1" dirty="0">
                <a:solidFill>
                  <a:srgbClr val="00B0F0"/>
                </a:solidFill>
              </a:rPr>
              <a:t>, </a:t>
            </a:r>
            <a:r>
              <a:rPr lang="ru-RU" sz="2000" i="1" dirty="0" err="1">
                <a:solidFill>
                  <a:srgbClr val="00B0F0"/>
                </a:solidFill>
              </a:rPr>
              <a:t>кишилер</a:t>
            </a:r>
            <a:r>
              <a:rPr lang="ru-RU" sz="2000" i="1" dirty="0">
                <a:solidFill>
                  <a:srgbClr val="00B0F0"/>
                </a:solidFill>
              </a:rPr>
              <a:t> </a:t>
            </a:r>
            <a:r>
              <a:rPr lang="ru-RU" sz="2000" i="1" dirty="0" err="1">
                <a:solidFill>
                  <a:srgbClr val="00B0F0"/>
                </a:solidFill>
              </a:rPr>
              <a:t>жана</a:t>
            </a:r>
            <a:r>
              <a:rPr lang="ru-RU" sz="2000" i="1" dirty="0">
                <a:solidFill>
                  <a:srgbClr val="00B0F0"/>
                </a:solidFill>
              </a:rPr>
              <a:t> техника </a:t>
            </a:r>
            <a:r>
              <a:rPr lang="ru-RU" sz="2000" i="1" dirty="0" err="1">
                <a:solidFill>
                  <a:srgbClr val="00B0F0"/>
                </a:solidFill>
              </a:rPr>
              <a:t>менен</a:t>
            </a:r>
            <a:r>
              <a:rPr lang="ru-RU" sz="2000" i="1" dirty="0">
                <a:solidFill>
                  <a:srgbClr val="00B0F0"/>
                </a:solidFill>
              </a:rPr>
              <a:t> </a:t>
            </a:r>
            <a:r>
              <a:rPr lang="ru-RU" sz="2000" i="1" dirty="0" err="1">
                <a:solidFill>
                  <a:srgbClr val="00B0F0"/>
                </a:solidFill>
              </a:rPr>
              <a:t>иштей</a:t>
            </a:r>
            <a:r>
              <a:rPr lang="ru-RU" sz="2000" i="1" dirty="0">
                <a:solidFill>
                  <a:srgbClr val="00B0F0"/>
                </a:solidFill>
              </a:rPr>
              <a:t> </a:t>
            </a:r>
            <a:r>
              <a:rPr lang="ru-RU" sz="2000" i="1" dirty="0" err="1">
                <a:solidFill>
                  <a:srgbClr val="00B0F0"/>
                </a:solidFill>
              </a:rPr>
              <a:t>турган</a:t>
            </a:r>
            <a:r>
              <a:rPr lang="ru-RU" sz="2000" i="1" dirty="0">
                <a:solidFill>
                  <a:srgbClr val="00B0F0"/>
                </a:solidFill>
              </a:rPr>
              <a:t> </a:t>
            </a:r>
            <a:r>
              <a:rPr lang="ru-RU" sz="2000" i="1" dirty="0" err="1">
                <a:solidFill>
                  <a:srgbClr val="00B0F0"/>
                </a:solidFill>
              </a:rPr>
              <a:t>болуп</a:t>
            </a:r>
            <a:r>
              <a:rPr lang="ru-RU" sz="2000" i="1" dirty="0">
                <a:solidFill>
                  <a:srgbClr val="00B0F0"/>
                </a:solidFill>
              </a:rPr>
              <a:t> </a:t>
            </a:r>
            <a:r>
              <a:rPr lang="ru-RU" sz="2000" i="1" dirty="0" err="1">
                <a:solidFill>
                  <a:srgbClr val="00B0F0"/>
                </a:solidFill>
              </a:rPr>
              <a:t>бөлүнөт</a:t>
            </a:r>
            <a:r>
              <a:rPr lang="ru-RU" sz="2000" i="1" dirty="0">
                <a:solidFill>
                  <a:srgbClr val="00B0F0"/>
                </a:solidFill>
              </a:rPr>
              <a:t>.</a:t>
            </a:r>
          </a:p>
          <a:p>
            <a:endParaRPr lang="ru-RU" sz="1800" dirty="0"/>
          </a:p>
        </p:txBody>
      </p:sp>
      <p:sp>
        <p:nvSpPr>
          <p:cNvPr id="2" name="Объект 1"/>
          <p:cNvSpPr>
            <a:spLocks noGrp="1"/>
          </p:cNvSpPr>
          <p:nvPr>
            <p:ph sz="quarter" idx="1"/>
          </p:nvPr>
        </p:nvSpPr>
        <p:spPr>
          <a:xfrm>
            <a:off x="179512" y="188640"/>
            <a:ext cx="8424936" cy="5818621"/>
          </a:xfrm>
        </p:spPr>
        <p:txBody>
          <a:bodyPr>
            <a:noAutofit/>
          </a:bodyPr>
          <a:lstStyle/>
          <a:p>
            <a:pPr algn="ctr"/>
            <a:r>
              <a:rPr lang="ru-RU" sz="2000" i="1" dirty="0" err="1">
                <a:solidFill>
                  <a:srgbClr val="00B0F0"/>
                </a:solidFill>
              </a:rPr>
              <a:t>Бир</a:t>
            </a:r>
            <a:r>
              <a:rPr lang="ru-RU" sz="2000" i="1" dirty="0">
                <a:solidFill>
                  <a:srgbClr val="00B0F0"/>
                </a:solidFill>
              </a:rPr>
              <a:t> </a:t>
            </a:r>
            <a:r>
              <a:rPr lang="ru-RU" sz="2000" i="1" dirty="0" err="1">
                <a:solidFill>
                  <a:srgbClr val="00B0F0"/>
                </a:solidFill>
              </a:rPr>
              <a:t>кесипке</a:t>
            </a:r>
            <a:r>
              <a:rPr lang="ru-RU" sz="2000" i="1" dirty="0">
                <a:solidFill>
                  <a:srgbClr val="00B0F0"/>
                </a:solidFill>
              </a:rPr>
              <a:t> </a:t>
            </a:r>
            <a:r>
              <a:rPr lang="ru-RU" sz="2000" i="1" dirty="0" err="1">
                <a:solidFill>
                  <a:srgbClr val="00B0F0"/>
                </a:solidFill>
              </a:rPr>
              <a:t>ээ</a:t>
            </a:r>
            <a:r>
              <a:rPr lang="ru-RU" sz="2000" i="1" dirty="0">
                <a:solidFill>
                  <a:srgbClr val="00B0F0"/>
                </a:solidFill>
              </a:rPr>
              <a:t> </a:t>
            </a:r>
            <a:r>
              <a:rPr lang="ru-RU" sz="2000" i="1" dirty="0" err="1">
                <a:solidFill>
                  <a:srgbClr val="00B0F0"/>
                </a:solidFill>
              </a:rPr>
              <a:t>болуу</a:t>
            </a:r>
            <a:r>
              <a:rPr lang="ru-RU" sz="2000" i="1" dirty="0">
                <a:solidFill>
                  <a:srgbClr val="00B0F0"/>
                </a:solidFill>
              </a:rPr>
              <a:t> </a:t>
            </a:r>
            <a:r>
              <a:rPr lang="ru-RU" sz="2000" i="1" dirty="0" err="1">
                <a:solidFill>
                  <a:srgbClr val="00B0F0"/>
                </a:solidFill>
              </a:rPr>
              <a:t>үчүн</a:t>
            </a:r>
            <a:r>
              <a:rPr lang="ru-RU" sz="2000" i="1" dirty="0">
                <a:solidFill>
                  <a:srgbClr val="00B0F0"/>
                </a:solidFill>
              </a:rPr>
              <a:t> </a:t>
            </a:r>
            <a:r>
              <a:rPr lang="ru-RU" sz="2000" i="1" dirty="0" err="1">
                <a:solidFill>
                  <a:srgbClr val="00B0F0"/>
                </a:solidFill>
              </a:rPr>
              <a:t>билим</a:t>
            </a:r>
            <a:r>
              <a:rPr lang="ru-RU" sz="2000" i="1" dirty="0">
                <a:solidFill>
                  <a:srgbClr val="00B0F0"/>
                </a:solidFill>
              </a:rPr>
              <a:t> </a:t>
            </a:r>
            <a:r>
              <a:rPr lang="ru-RU" sz="2000" i="1" dirty="0" err="1">
                <a:solidFill>
                  <a:srgbClr val="00B0F0"/>
                </a:solidFill>
              </a:rPr>
              <a:t>алуу</a:t>
            </a:r>
            <a:r>
              <a:rPr lang="ru-RU" sz="2000" i="1" dirty="0">
                <a:solidFill>
                  <a:srgbClr val="00B0F0"/>
                </a:solidFill>
              </a:rPr>
              <a:t> </a:t>
            </a:r>
            <a:r>
              <a:rPr lang="ru-RU" sz="2000" i="1" dirty="0" err="1">
                <a:solidFill>
                  <a:srgbClr val="00B0F0"/>
                </a:solidFill>
              </a:rPr>
              <a:t>жана</a:t>
            </a:r>
            <a:r>
              <a:rPr lang="ru-RU" sz="2000" i="1" dirty="0">
                <a:solidFill>
                  <a:srgbClr val="00B0F0"/>
                </a:solidFill>
              </a:rPr>
              <a:t> ал </a:t>
            </a:r>
            <a:r>
              <a:rPr lang="ru-RU" sz="2000" i="1" dirty="0" err="1">
                <a:solidFill>
                  <a:srgbClr val="00B0F0"/>
                </a:solidFill>
              </a:rPr>
              <a:t>кесиптин</a:t>
            </a:r>
            <a:r>
              <a:rPr lang="ru-RU" sz="2000" i="1" dirty="0">
                <a:solidFill>
                  <a:srgbClr val="00B0F0"/>
                </a:solidFill>
              </a:rPr>
              <a:t> </a:t>
            </a:r>
            <a:r>
              <a:rPr lang="ru-RU" sz="2000" i="1" dirty="0" err="1">
                <a:solidFill>
                  <a:srgbClr val="00B0F0"/>
                </a:solidFill>
              </a:rPr>
              <a:t>кесип</a:t>
            </a:r>
            <a:r>
              <a:rPr lang="ru-RU" sz="2000" i="1" dirty="0">
                <a:solidFill>
                  <a:srgbClr val="00B0F0"/>
                </a:solidFill>
              </a:rPr>
              <a:t> катары </a:t>
            </a:r>
            <a:r>
              <a:rPr lang="ru-RU" sz="2000" i="1" dirty="0" err="1">
                <a:solidFill>
                  <a:srgbClr val="00B0F0"/>
                </a:solidFill>
              </a:rPr>
              <a:t>коомдо</a:t>
            </a:r>
            <a:r>
              <a:rPr lang="ru-RU" sz="2000" i="1" dirty="0">
                <a:solidFill>
                  <a:srgbClr val="00B0F0"/>
                </a:solidFill>
              </a:rPr>
              <a:t> </a:t>
            </a:r>
            <a:r>
              <a:rPr lang="ru-RU" sz="2000" i="1" dirty="0" err="1">
                <a:solidFill>
                  <a:srgbClr val="00B0F0"/>
                </a:solidFill>
              </a:rPr>
              <a:t>кабыл</a:t>
            </a:r>
            <a:r>
              <a:rPr lang="ru-RU" sz="2000" i="1" dirty="0">
                <a:solidFill>
                  <a:srgbClr val="00B0F0"/>
                </a:solidFill>
              </a:rPr>
              <a:t> </a:t>
            </a:r>
            <a:r>
              <a:rPr lang="ru-RU" sz="2000" i="1" dirty="0" err="1">
                <a:solidFill>
                  <a:srgbClr val="00B0F0"/>
                </a:solidFill>
              </a:rPr>
              <a:t>алынуусу</a:t>
            </a:r>
            <a:r>
              <a:rPr lang="ru-RU" sz="2000" i="1" dirty="0">
                <a:solidFill>
                  <a:srgbClr val="00B0F0"/>
                </a:solidFill>
              </a:rPr>
              <a:t> </a:t>
            </a:r>
            <a:r>
              <a:rPr lang="ru-RU" sz="2000" i="1" dirty="0" err="1">
                <a:solidFill>
                  <a:srgbClr val="00B0F0"/>
                </a:solidFill>
              </a:rPr>
              <a:t>керек</a:t>
            </a:r>
            <a:r>
              <a:rPr lang="ru-RU" sz="2000" i="1" dirty="0">
                <a:solidFill>
                  <a:srgbClr val="00B0F0"/>
                </a:solidFill>
              </a:rPr>
              <a:t>. </a:t>
            </a:r>
            <a:r>
              <a:rPr lang="ru-RU" sz="2000" i="1" dirty="0" err="1">
                <a:solidFill>
                  <a:srgbClr val="00B0F0"/>
                </a:solidFill>
              </a:rPr>
              <a:t>Кээ</a:t>
            </a:r>
            <a:r>
              <a:rPr lang="ru-RU" sz="2000" i="1" dirty="0">
                <a:solidFill>
                  <a:srgbClr val="00B0F0"/>
                </a:solidFill>
              </a:rPr>
              <a:t> </a:t>
            </a:r>
            <a:r>
              <a:rPr lang="ru-RU" sz="2000" i="1" dirty="0" err="1">
                <a:solidFill>
                  <a:srgbClr val="00B0F0"/>
                </a:solidFill>
              </a:rPr>
              <a:t>бир</a:t>
            </a:r>
            <a:r>
              <a:rPr lang="ru-RU" sz="2000" i="1" dirty="0">
                <a:solidFill>
                  <a:srgbClr val="00B0F0"/>
                </a:solidFill>
              </a:rPr>
              <a:t> </a:t>
            </a:r>
            <a:r>
              <a:rPr lang="ru-RU" sz="2000" i="1" dirty="0" err="1">
                <a:solidFill>
                  <a:srgbClr val="00B0F0"/>
                </a:solidFill>
              </a:rPr>
              <a:t>кесиптер</a:t>
            </a:r>
            <a:r>
              <a:rPr lang="ru-RU" sz="2000" i="1" dirty="0">
                <a:solidFill>
                  <a:srgbClr val="00B0F0"/>
                </a:solidFill>
              </a:rPr>
              <a:t> </a:t>
            </a:r>
            <a:r>
              <a:rPr lang="ru-RU" sz="2000" i="1" dirty="0" err="1">
                <a:solidFill>
                  <a:srgbClr val="00B0F0"/>
                </a:solidFill>
              </a:rPr>
              <a:t>түздөн-түз</a:t>
            </a:r>
            <a:r>
              <a:rPr lang="ru-RU" sz="2000" i="1" dirty="0">
                <a:solidFill>
                  <a:srgbClr val="00B0F0"/>
                </a:solidFill>
              </a:rPr>
              <a:t> </a:t>
            </a:r>
            <a:r>
              <a:rPr lang="ru-RU" sz="2000" i="1" dirty="0" err="1">
                <a:solidFill>
                  <a:srgbClr val="00B0F0"/>
                </a:solidFill>
              </a:rPr>
              <a:t>кишилер</a:t>
            </a:r>
            <a:r>
              <a:rPr lang="ru-RU" sz="2000" i="1" dirty="0">
                <a:solidFill>
                  <a:srgbClr val="00B0F0"/>
                </a:solidFill>
              </a:rPr>
              <a:t> </a:t>
            </a:r>
            <a:r>
              <a:rPr lang="ru-RU" sz="2000" i="1" dirty="0" err="1">
                <a:solidFill>
                  <a:srgbClr val="00B0F0"/>
                </a:solidFill>
              </a:rPr>
              <a:t>менен</a:t>
            </a:r>
            <a:r>
              <a:rPr lang="ru-RU" sz="2000" i="1" dirty="0">
                <a:solidFill>
                  <a:srgbClr val="00B0F0"/>
                </a:solidFill>
              </a:rPr>
              <a:t>, </a:t>
            </a:r>
            <a:r>
              <a:rPr lang="ru-RU" sz="2000" i="1" dirty="0" err="1">
                <a:solidFill>
                  <a:srgbClr val="00B0F0"/>
                </a:solidFill>
              </a:rPr>
              <a:t>кээ</a:t>
            </a:r>
            <a:r>
              <a:rPr lang="ru-RU" sz="2000" i="1" dirty="0">
                <a:solidFill>
                  <a:srgbClr val="00B0F0"/>
                </a:solidFill>
              </a:rPr>
              <a:t> </a:t>
            </a:r>
            <a:r>
              <a:rPr lang="ru-RU" sz="2000" i="1" dirty="0" err="1">
                <a:solidFill>
                  <a:srgbClr val="00B0F0"/>
                </a:solidFill>
              </a:rPr>
              <a:t>бирлери</a:t>
            </a:r>
            <a:r>
              <a:rPr lang="ru-RU" sz="2000" i="1" dirty="0">
                <a:solidFill>
                  <a:srgbClr val="00B0F0"/>
                </a:solidFill>
              </a:rPr>
              <a:t> </a:t>
            </a:r>
            <a:r>
              <a:rPr lang="ru-RU" sz="2000" i="1" dirty="0" err="1">
                <a:solidFill>
                  <a:srgbClr val="00B0F0"/>
                </a:solidFill>
              </a:rPr>
              <a:t>машиналар</a:t>
            </a:r>
            <a:r>
              <a:rPr lang="ru-RU" sz="2000" i="1" dirty="0">
                <a:solidFill>
                  <a:srgbClr val="00B0F0"/>
                </a:solidFill>
              </a:rPr>
              <a:t> (станок, техника) </a:t>
            </a:r>
            <a:r>
              <a:rPr lang="ru-RU" sz="2000" i="1" dirty="0" err="1">
                <a:solidFill>
                  <a:srgbClr val="00B0F0"/>
                </a:solidFill>
              </a:rPr>
              <a:t>менен</a:t>
            </a:r>
            <a:r>
              <a:rPr lang="ru-RU" sz="2000" i="1" dirty="0">
                <a:solidFill>
                  <a:srgbClr val="00B0F0"/>
                </a:solidFill>
              </a:rPr>
              <a:t>; </a:t>
            </a:r>
            <a:r>
              <a:rPr lang="ru-RU" sz="2000" i="1" dirty="0" err="1">
                <a:solidFill>
                  <a:srgbClr val="00B0F0"/>
                </a:solidFill>
              </a:rPr>
              <a:t>Кээ</a:t>
            </a:r>
            <a:r>
              <a:rPr lang="ru-RU" sz="2000" i="1" dirty="0">
                <a:solidFill>
                  <a:srgbClr val="00B0F0"/>
                </a:solidFill>
              </a:rPr>
              <a:t> </a:t>
            </a:r>
            <a:r>
              <a:rPr lang="ru-RU" sz="2000" i="1" dirty="0" err="1">
                <a:solidFill>
                  <a:srgbClr val="00B0F0"/>
                </a:solidFill>
              </a:rPr>
              <a:t>бири</a:t>
            </a:r>
            <a:r>
              <a:rPr lang="ru-RU" sz="2000" i="1" dirty="0">
                <a:solidFill>
                  <a:srgbClr val="00B0F0"/>
                </a:solidFill>
              </a:rPr>
              <a:t> </a:t>
            </a:r>
            <a:r>
              <a:rPr lang="ru-RU" sz="2000" i="1" dirty="0" err="1">
                <a:solidFill>
                  <a:srgbClr val="00B0F0"/>
                </a:solidFill>
              </a:rPr>
              <a:t>кишилер</a:t>
            </a:r>
            <a:r>
              <a:rPr lang="ru-RU" sz="2000" i="1" dirty="0">
                <a:solidFill>
                  <a:srgbClr val="00B0F0"/>
                </a:solidFill>
              </a:rPr>
              <a:t> </a:t>
            </a:r>
            <a:r>
              <a:rPr lang="ru-RU" sz="2000" i="1" dirty="0" err="1">
                <a:solidFill>
                  <a:srgbClr val="00B0F0"/>
                </a:solidFill>
              </a:rPr>
              <a:t>менен</a:t>
            </a:r>
            <a:r>
              <a:rPr lang="ru-RU" sz="2000" i="1" dirty="0">
                <a:solidFill>
                  <a:srgbClr val="00B0F0"/>
                </a:solidFill>
              </a:rPr>
              <a:t> да техника </a:t>
            </a:r>
            <a:r>
              <a:rPr lang="ru-RU" sz="2000" i="1" dirty="0" err="1">
                <a:solidFill>
                  <a:srgbClr val="00B0F0"/>
                </a:solidFill>
              </a:rPr>
              <a:t>менен</a:t>
            </a:r>
            <a:r>
              <a:rPr lang="ru-RU" sz="2000" i="1" dirty="0">
                <a:solidFill>
                  <a:srgbClr val="00B0F0"/>
                </a:solidFill>
              </a:rPr>
              <a:t> да </a:t>
            </a:r>
            <a:r>
              <a:rPr lang="ru-RU" sz="2000" i="1" dirty="0" err="1">
                <a:solidFill>
                  <a:srgbClr val="00B0F0"/>
                </a:solidFill>
              </a:rPr>
              <a:t>байланыштуу</a:t>
            </a:r>
            <a:r>
              <a:rPr lang="ru-RU" sz="2000" i="1" dirty="0">
                <a:solidFill>
                  <a:srgbClr val="00B0F0"/>
                </a:solidFill>
              </a:rPr>
              <a:t>. </a:t>
            </a:r>
          </a:p>
        </p:txBody>
      </p:sp>
      <p:pic>
        <p:nvPicPr>
          <p:cNvPr id="2050" name="Picture 2" descr="G:\ \Новая папка (3)\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8748464"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14098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31224" cy="1143000"/>
          </a:xfrm>
        </p:spPr>
        <p:txBody>
          <a:bodyPr/>
          <a:lstStyle/>
          <a:p>
            <a:pPr algn="ctr"/>
            <a:r>
              <a:rPr lang="ky-KG" b="1" dirty="0"/>
              <a:t>Кесип деген эмне?</a:t>
            </a:r>
            <a:r>
              <a:rPr lang="ru-RU" dirty="0"/>
              <a:t/>
            </a:r>
            <a:br>
              <a:rPr lang="ru-RU" dirty="0"/>
            </a:br>
            <a:endParaRPr lang="ru-RU" dirty="0"/>
          </a:p>
        </p:txBody>
      </p:sp>
      <p:sp>
        <p:nvSpPr>
          <p:cNvPr id="3" name="Объект 2"/>
          <p:cNvSpPr>
            <a:spLocks noGrp="1"/>
          </p:cNvSpPr>
          <p:nvPr>
            <p:ph sz="quarter" idx="1"/>
          </p:nvPr>
        </p:nvSpPr>
        <p:spPr/>
        <p:txBody>
          <a:bodyPr>
            <a:normAutofit fontScale="77500" lnSpcReduction="20000"/>
          </a:bodyPr>
          <a:lstStyle/>
          <a:p>
            <a:pPr algn="ctr"/>
            <a:r>
              <a:rPr lang="ru-RU" sz="3100" dirty="0" err="1">
                <a:solidFill>
                  <a:srgbClr val="00B0F0"/>
                </a:solidFill>
              </a:rPr>
              <a:t>Кесип</a:t>
            </a:r>
            <a:r>
              <a:rPr lang="ru-RU" sz="3100" dirty="0">
                <a:solidFill>
                  <a:srgbClr val="00B0F0"/>
                </a:solidFill>
              </a:rPr>
              <a:t> - </a:t>
            </a:r>
            <a:r>
              <a:rPr lang="ru-RU" sz="3100" dirty="0" err="1">
                <a:solidFill>
                  <a:srgbClr val="00B0F0"/>
                </a:solidFill>
              </a:rPr>
              <a:t>өмүрүбүздүн</a:t>
            </a:r>
            <a:r>
              <a:rPr lang="ru-RU" sz="3100" dirty="0">
                <a:solidFill>
                  <a:srgbClr val="00B0F0"/>
                </a:solidFill>
              </a:rPr>
              <a:t> </a:t>
            </a:r>
            <a:r>
              <a:rPr lang="ru-RU" sz="3100" dirty="0" err="1">
                <a:solidFill>
                  <a:srgbClr val="00B0F0"/>
                </a:solidFill>
              </a:rPr>
              <a:t>үчтөн</a:t>
            </a:r>
            <a:r>
              <a:rPr lang="ru-RU" sz="3100" dirty="0">
                <a:solidFill>
                  <a:srgbClr val="00B0F0"/>
                </a:solidFill>
              </a:rPr>
              <a:t> </a:t>
            </a:r>
            <a:r>
              <a:rPr lang="ru-RU" sz="3100" dirty="0" err="1">
                <a:solidFill>
                  <a:srgbClr val="00B0F0"/>
                </a:solidFill>
              </a:rPr>
              <a:t>бирин</a:t>
            </a:r>
            <a:r>
              <a:rPr lang="ru-RU" sz="3100" dirty="0">
                <a:solidFill>
                  <a:srgbClr val="00B0F0"/>
                </a:solidFill>
              </a:rPr>
              <a:t> </a:t>
            </a:r>
            <a:r>
              <a:rPr lang="ru-RU" sz="3100" dirty="0" err="1">
                <a:solidFill>
                  <a:srgbClr val="00B0F0"/>
                </a:solidFill>
              </a:rPr>
              <a:t>өткөргөн</a:t>
            </a:r>
            <a:r>
              <a:rPr lang="ru-RU" sz="3100" dirty="0">
                <a:solidFill>
                  <a:srgbClr val="00B0F0"/>
                </a:solidFill>
              </a:rPr>
              <a:t> </a:t>
            </a:r>
            <a:r>
              <a:rPr lang="ru-RU" sz="3100" dirty="0" err="1">
                <a:solidFill>
                  <a:srgbClr val="00B0F0"/>
                </a:solidFill>
              </a:rPr>
              <a:t>ишибиз</a:t>
            </a:r>
            <a:r>
              <a:rPr lang="ru-RU" sz="3100" dirty="0">
                <a:solidFill>
                  <a:srgbClr val="00B0F0"/>
                </a:solidFill>
              </a:rPr>
              <a:t>, </a:t>
            </a:r>
            <a:r>
              <a:rPr lang="ru-RU" sz="3100" dirty="0" err="1">
                <a:solidFill>
                  <a:srgbClr val="00B0F0"/>
                </a:solidFill>
              </a:rPr>
              <a:t>алагды</a:t>
            </a:r>
            <a:r>
              <a:rPr lang="ru-RU" sz="3100" dirty="0">
                <a:solidFill>
                  <a:srgbClr val="00B0F0"/>
                </a:solidFill>
              </a:rPr>
              <a:t> </a:t>
            </a:r>
            <a:r>
              <a:rPr lang="ru-RU" sz="3100" dirty="0" err="1">
                <a:solidFill>
                  <a:srgbClr val="00B0F0"/>
                </a:solidFill>
              </a:rPr>
              <a:t>болгон</a:t>
            </a:r>
            <a:r>
              <a:rPr lang="ru-RU" sz="3100" dirty="0">
                <a:solidFill>
                  <a:srgbClr val="00B0F0"/>
                </a:solidFill>
              </a:rPr>
              <a:t> </a:t>
            </a:r>
            <a:r>
              <a:rPr lang="ru-RU" sz="3100" dirty="0" err="1">
                <a:solidFill>
                  <a:srgbClr val="00B0F0"/>
                </a:solidFill>
              </a:rPr>
              <a:t>нерсебиз</a:t>
            </a:r>
            <a:r>
              <a:rPr lang="ru-RU" sz="3100" dirty="0">
                <a:solidFill>
                  <a:srgbClr val="00B0F0"/>
                </a:solidFill>
              </a:rPr>
              <a:t>. </a:t>
            </a:r>
            <a:r>
              <a:rPr lang="ru-RU" sz="3100" dirty="0" err="1">
                <a:solidFill>
                  <a:srgbClr val="00B0F0"/>
                </a:solidFill>
              </a:rPr>
              <a:t>Кишилер</a:t>
            </a:r>
            <a:r>
              <a:rPr lang="ru-RU" sz="3100" dirty="0">
                <a:solidFill>
                  <a:srgbClr val="00B0F0"/>
                </a:solidFill>
              </a:rPr>
              <a:t> </a:t>
            </a:r>
            <a:r>
              <a:rPr lang="ru-RU" sz="3100" dirty="0" err="1">
                <a:solidFill>
                  <a:srgbClr val="00B0F0"/>
                </a:solidFill>
              </a:rPr>
              <a:t>кесиптери</a:t>
            </a:r>
            <a:r>
              <a:rPr lang="ru-RU" sz="3100" dirty="0">
                <a:solidFill>
                  <a:srgbClr val="00B0F0"/>
                </a:solidFill>
              </a:rPr>
              <a:t> </a:t>
            </a:r>
            <a:r>
              <a:rPr lang="ru-RU" sz="3100" dirty="0" err="1">
                <a:solidFill>
                  <a:srgbClr val="00B0F0"/>
                </a:solidFill>
              </a:rPr>
              <a:t>менен</a:t>
            </a:r>
            <a:r>
              <a:rPr lang="ru-RU" sz="3100" dirty="0">
                <a:solidFill>
                  <a:srgbClr val="00B0F0"/>
                </a:solidFill>
              </a:rPr>
              <a:t> </a:t>
            </a:r>
            <a:r>
              <a:rPr lang="ru-RU" sz="3100" dirty="0" err="1">
                <a:solidFill>
                  <a:srgbClr val="00B0F0"/>
                </a:solidFill>
              </a:rPr>
              <a:t>өздөрүн</a:t>
            </a:r>
            <a:r>
              <a:rPr lang="ru-RU" sz="3100" dirty="0">
                <a:solidFill>
                  <a:srgbClr val="00B0F0"/>
                </a:solidFill>
              </a:rPr>
              <a:t> </a:t>
            </a:r>
            <a:r>
              <a:rPr lang="ru-RU" sz="3100" dirty="0" err="1">
                <a:solidFill>
                  <a:srgbClr val="00B0F0"/>
                </a:solidFill>
              </a:rPr>
              <a:t>таанытышат</a:t>
            </a:r>
            <a:r>
              <a:rPr lang="ru-RU" sz="3100" dirty="0">
                <a:solidFill>
                  <a:srgbClr val="00B0F0"/>
                </a:solidFill>
              </a:rPr>
              <a:t>. </a:t>
            </a:r>
            <a:r>
              <a:rPr lang="ru-RU" sz="3100" dirty="0" err="1">
                <a:solidFill>
                  <a:srgbClr val="00B0F0"/>
                </a:solidFill>
              </a:rPr>
              <a:t>Кишилер</a:t>
            </a:r>
            <a:r>
              <a:rPr lang="ru-RU" sz="3100" dirty="0">
                <a:solidFill>
                  <a:srgbClr val="00B0F0"/>
                </a:solidFill>
              </a:rPr>
              <a:t> </a:t>
            </a:r>
            <a:r>
              <a:rPr lang="ru-RU" sz="3100" dirty="0" err="1">
                <a:solidFill>
                  <a:srgbClr val="00B0F0"/>
                </a:solidFill>
              </a:rPr>
              <a:t>менен</a:t>
            </a:r>
            <a:r>
              <a:rPr lang="ru-RU" sz="3100" dirty="0">
                <a:solidFill>
                  <a:srgbClr val="00B0F0"/>
                </a:solidFill>
              </a:rPr>
              <a:t> </a:t>
            </a:r>
            <a:r>
              <a:rPr lang="ru-RU" sz="3100" dirty="0" err="1">
                <a:solidFill>
                  <a:srgbClr val="00B0F0"/>
                </a:solidFill>
              </a:rPr>
              <a:t>кесиптердин</a:t>
            </a:r>
            <a:r>
              <a:rPr lang="ru-RU" sz="3100" dirty="0">
                <a:solidFill>
                  <a:srgbClr val="00B0F0"/>
                </a:solidFill>
              </a:rPr>
              <a:t> </a:t>
            </a:r>
            <a:r>
              <a:rPr lang="ru-RU" sz="3100" dirty="0" err="1">
                <a:solidFill>
                  <a:srgbClr val="00B0F0"/>
                </a:solidFill>
              </a:rPr>
              <a:t>арасында</a:t>
            </a:r>
            <a:r>
              <a:rPr lang="ru-RU" sz="3100" dirty="0">
                <a:solidFill>
                  <a:srgbClr val="00B0F0"/>
                </a:solidFill>
              </a:rPr>
              <a:t> </a:t>
            </a:r>
            <a:r>
              <a:rPr lang="ru-RU" sz="3100" dirty="0" err="1">
                <a:solidFill>
                  <a:srgbClr val="00B0F0"/>
                </a:solidFill>
              </a:rPr>
              <a:t>көптөгөн</a:t>
            </a:r>
            <a:r>
              <a:rPr lang="ru-RU" sz="3100" dirty="0">
                <a:solidFill>
                  <a:srgbClr val="00B0F0"/>
                </a:solidFill>
              </a:rPr>
              <a:t> </a:t>
            </a:r>
            <a:r>
              <a:rPr lang="ru-RU" sz="3100" dirty="0" err="1">
                <a:solidFill>
                  <a:srgbClr val="00B0F0"/>
                </a:solidFill>
              </a:rPr>
              <a:t>байланыштар</a:t>
            </a:r>
            <a:r>
              <a:rPr lang="ru-RU" sz="3100" dirty="0">
                <a:solidFill>
                  <a:srgbClr val="00B0F0"/>
                </a:solidFill>
              </a:rPr>
              <a:t> бар. </a:t>
            </a:r>
            <a:r>
              <a:rPr lang="ru-RU" sz="3100" dirty="0" err="1">
                <a:solidFill>
                  <a:srgbClr val="00B0F0"/>
                </a:solidFill>
              </a:rPr>
              <a:t>Кесип</a:t>
            </a:r>
            <a:r>
              <a:rPr lang="ru-RU" sz="3100" dirty="0">
                <a:solidFill>
                  <a:srgbClr val="00B0F0"/>
                </a:solidFill>
              </a:rPr>
              <a:t> ал </a:t>
            </a:r>
            <a:r>
              <a:rPr lang="ru-RU" sz="3100" dirty="0" err="1">
                <a:solidFill>
                  <a:srgbClr val="00B0F0"/>
                </a:solidFill>
              </a:rPr>
              <a:t>кишинин</a:t>
            </a:r>
            <a:r>
              <a:rPr lang="ru-RU" sz="3100" dirty="0">
                <a:solidFill>
                  <a:srgbClr val="00B0F0"/>
                </a:solidFill>
              </a:rPr>
              <a:t> </a:t>
            </a:r>
            <a:r>
              <a:rPr lang="ru-RU" sz="3100" dirty="0" err="1">
                <a:solidFill>
                  <a:srgbClr val="00B0F0"/>
                </a:solidFill>
              </a:rPr>
              <a:t>адамкерчилигине</a:t>
            </a:r>
            <a:r>
              <a:rPr lang="ru-RU" sz="3100" dirty="0">
                <a:solidFill>
                  <a:srgbClr val="00B0F0"/>
                </a:solidFill>
              </a:rPr>
              <a:t>, </a:t>
            </a:r>
            <a:r>
              <a:rPr lang="ru-RU" sz="3100" dirty="0" err="1">
                <a:solidFill>
                  <a:srgbClr val="00B0F0"/>
                </a:solidFill>
              </a:rPr>
              <a:t>дүйнөгө</a:t>
            </a:r>
            <a:r>
              <a:rPr lang="ru-RU" sz="3100" dirty="0">
                <a:solidFill>
                  <a:srgbClr val="00B0F0"/>
                </a:solidFill>
              </a:rPr>
              <a:t> </a:t>
            </a:r>
            <a:r>
              <a:rPr lang="ru-RU" sz="3100" dirty="0" err="1">
                <a:solidFill>
                  <a:srgbClr val="00B0F0"/>
                </a:solidFill>
              </a:rPr>
              <a:t>көз</a:t>
            </a:r>
            <a:r>
              <a:rPr lang="ru-RU" sz="3100" dirty="0">
                <a:solidFill>
                  <a:srgbClr val="00B0F0"/>
                </a:solidFill>
              </a:rPr>
              <a:t> </a:t>
            </a:r>
            <a:r>
              <a:rPr lang="ru-RU" sz="3100" dirty="0" err="1">
                <a:solidFill>
                  <a:srgbClr val="00B0F0"/>
                </a:solidFill>
              </a:rPr>
              <a:t>карашына</a:t>
            </a:r>
            <a:r>
              <a:rPr lang="ru-RU" sz="3100" dirty="0">
                <a:solidFill>
                  <a:srgbClr val="00B0F0"/>
                </a:solidFill>
              </a:rPr>
              <a:t>, </a:t>
            </a:r>
            <a:r>
              <a:rPr lang="ru-RU" sz="3100" dirty="0" err="1">
                <a:solidFill>
                  <a:srgbClr val="00B0F0"/>
                </a:solidFill>
              </a:rPr>
              <a:t>кабыл</a:t>
            </a:r>
            <a:r>
              <a:rPr lang="ru-RU" sz="3100" dirty="0">
                <a:solidFill>
                  <a:srgbClr val="00B0F0"/>
                </a:solidFill>
              </a:rPr>
              <a:t> </a:t>
            </a:r>
            <a:r>
              <a:rPr lang="ru-RU" sz="3100" dirty="0" err="1">
                <a:solidFill>
                  <a:srgbClr val="00B0F0"/>
                </a:solidFill>
              </a:rPr>
              <a:t>алуусуна</a:t>
            </a:r>
            <a:r>
              <a:rPr lang="ru-RU" sz="3100" dirty="0">
                <a:solidFill>
                  <a:srgbClr val="00B0F0"/>
                </a:solidFill>
              </a:rPr>
              <a:t> </a:t>
            </a:r>
            <a:r>
              <a:rPr lang="ru-RU" sz="3100" dirty="0" err="1">
                <a:solidFill>
                  <a:srgbClr val="00B0F0"/>
                </a:solidFill>
              </a:rPr>
              <a:t>таасир</a:t>
            </a:r>
            <a:r>
              <a:rPr lang="ru-RU" sz="3100" dirty="0">
                <a:solidFill>
                  <a:srgbClr val="00B0F0"/>
                </a:solidFill>
              </a:rPr>
              <a:t> </a:t>
            </a:r>
            <a:r>
              <a:rPr lang="ru-RU" sz="3100" dirty="0" err="1">
                <a:solidFill>
                  <a:srgbClr val="00B0F0"/>
                </a:solidFill>
              </a:rPr>
              <a:t>этип</a:t>
            </a:r>
            <a:r>
              <a:rPr lang="ru-RU" sz="3100" dirty="0">
                <a:solidFill>
                  <a:srgbClr val="00B0F0"/>
                </a:solidFill>
              </a:rPr>
              <a:t>, </a:t>
            </a:r>
            <a:r>
              <a:rPr lang="ru-RU" sz="3100" dirty="0" err="1">
                <a:solidFill>
                  <a:srgbClr val="00B0F0"/>
                </a:solidFill>
              </a:rPr>
              <a:t>кишилерде</a:t>
            </a:r>
            <a:r>
              <a:rPr lang="ru-RU" sz="3100" dirty="0">
                <a:solidFill>
                  <a:srgbClr val="00B0F0"/>
                </a:solidFill>
              </a:rPr>
              <a:t> </a:t>
            </a:r>
            <a:r>
              <a:rPr lang="ru-RU" sz="3100" dirty="0" err="1">
                <a:solidFill>
                  <a:srgbClr val="00B0F0"/>
                </a:solidFill>
              </a:rPr>
              <a:t>окшоштуктар</a:t>
            </a:r>
            <a:r>
              <a:rPr lang="ru-RU" sz="3100" dirty="0">
                <a:solidFill>
                  <a:srgbClr val="00B0F0"/>
                </a:solidFill>
              </a:rPr>
              <a:t>, </a:t>
            </a:r>
            <a:r>
              <a:rPr lang="ru-RU" sz="3100" dirty="0" err="1">
                <a:solidFill>
                  <a:srgbClr val="00B0F0"/>
                </a:solidFill>
              </a:rPr>
              <a:t>айырмачылыктар</a:t>
            </a:r>
            <a:r>
              <a:rPr lang="ru-RU" sz="3100" dirty="0">
                <a:solidFill>
                  <a:srgbClr val="00B0F0"/>
                </a:solidFill>
              </a:rPr>
              <a:t>, </a:t>
            </a:r>
            <a:r>
              <a:rPr lang="ru-RU" sz="3100" dirty="0" err="1">
                <a:solidFill>
                  <a:srgbClr val="00B0F0"/>
                </a:solidFill>
              </a:rPr>
              <a:t>өзгөчөлүктөр</a:t>
            </a:r>
            <a:r>
              <a:rPr lang="ru-RU" sz="3100" dirty="0">
                <a:solidFill>
                  <a:srgbClr val="00B0F0"/>
                </a:solidFill>
              </a:rPr>
              <a:t> </a:t>
            </a:r>
            <a:r>
              <a:rPr lang="ru-RU" sz="3100" dirty="0" err="1">
                <a:solidFill>
                  <a:srgbClr val="00B0F0"/>
                </a:solidFill>
              </a:rPr>
              <a:t>жана</a:t>
            </a:r>
            <a:r>
              <a:rPr lang="ru-RU" sz="3100" dirty="0">
                <a:solidFill>
                  <a:srgbClr val="00B0F0"/>
                </a:solidFill>
              </a:rPr>
              <a:t> </a:t>
            </a:r>
            <a:r>
              <a:rPr lang="ru-RU" sz="3100" dirty="0" err="1">
                <a:solidFill>
                  <a:srgbClr val="00B0F0"/>
                </a:solidFill>
              </a:rPr>
              <a:t>жакындыктарды</a:t>
            </a:r>
            <a:r>
              <a:rPr lang="ru-RU" sz="3100" dirty="0">
                <a:solidFill>
                  <a:srgbClr val="00B0F0"/>
                </a:solidFill>
              </a:rPr>
              <a:t> </a:t>
            </a:r>
            <a:r>
              <a:rPr lang="ru-RU" sz="3100" dirty="0" err="1">
                <a:solidFill>
                  <a:srgbClr val="00B0F0"/>
                </a:solidFill>
              </a:rPr>
              <a:t>пайда</a:t>
            </a:r>
            <a:r>
              <a:rPr lang="ru-RU" sz="3100" dirty="0">
                <a:solidFill>
                  <a:srgbClr val="00B0F0"/>
                </a:solidFill>
              </a:rPr>
              <a:t> </a:t>
            </a:r>
            <a:r>
              <a:rPr lang="ru-RU" sz="3100" dirty="0" err="1">
                <a:solidFill>
                  <a:srgbClr val="00B0F0"/>
                </a:solidFill>
              </a:rPr>
              <a:t>кылат</a:t>
            </a:r>
            <a:r>
              <a:rPr lang="ru-RU" sz="3100" dirty="0">
                <a:solidFill>
                  <a:srgbClr val="00B0F0"/>
                </a:solidFill>
              </a:rPr>
              <a:t>. </a:t>
            </a:r>
            <a:r>
              <a:rPr lang="ru-RU" sz="3100" dirty="0" err="1">
                <a:solidFill>
                  <a:srgbClr val="00B0F0"/>
                </a:solidFill>
              </a:rPr>
              <a:t>Мисалы</a:t>
            </a:r>
            <a:r>
              <a:rPr lang="ru-RU" sz="3100" dirty="0">
                <a:solidFill>
                  <a:srgbClr val="00B0F0"/>
                </a:solidFill>
              </a:rPr>
              <a:t>, </a:t>
            </a:r>
            <a:r>
              <a:rPr lang="ru-RU" sz="3100" dirty="0" err="1">
                <a:solidFill>
                  <a:srgbClr val="00B0F0"/>
                </a:solidFill>
              </a:rPr>
              <a:t>куруучу</a:t>
            </a:r>
            <a:r>
              <a:rPr lang="ru-RU" sz="3100" dirty="0">
                <a:solidFill>
                  <a:srgbClr val="00B0F0"/>
                </a:solidFill>
              </a:rPr>
              <a:t> </a:t>
            </a:r>
            <a:r>
              <a:rPr lang="ru-RU" sz="3100" dirty="0" err="1">
                <a:solidFill>
                  <a:srgbClr val="00B0F0"/>
                </a:solidFill>
              </a:rPr>
              <a:t>менен</a:t>
            </a:r>
            <a:r>
              <a:rPr lang="ru-RU" sz="3100" dirty="0">
                <a:solidFill>
                  <a:srgbClr val="00B0F0"/>
                </a:solidFill>
              </a:rPr>
              <a:t> </a:t>
            </a:r>
            <a:r>
              <a:rPr lang="ru-RU" sz="3100" dirty="0" err="1">
                <a:solidFill>
                  <a:srgbClr val="00B0F0"/>
                </a:solidFill>
              </a:rPr>
              <a:t>мугалимди</a:t>
            </a:r>
            <a:r>
              <a:rPr lang="ru-RU" sz="3100" dirty="0">
                <a:solidFill>
                  <a:srgbClr val="00B0F0"/>
                </a:solidFill>
              </a:rPr>
              <a:t>, милиционер </a:t>
            </a:r>
            <a:r>
              <a:rPr lang="ru-RU" sz="3100" dirty="0" err="1">
                <a:solidFill>
                  <a:srgbClr val="00B0F0"/>
                </a:solidFill>
              </a:rPr>
              <a:t>менен</a:t>
            </a:r>
            <a:r>
              <a:rPr lang="ru-RU" sz="3100" dirty="0">
                <a:solidFill>
                  <a:srgbClr val="00B0F0"/>
                </a:solidFill>
              </a:rPr>
              <a:t> </a:t>
            </a:r>
            <a:r>
              <a:rPr lang="ru-RU" sz="3100" dirty="0" err="1">
                <a:solidFill>
                  <a:srgbClr val="00B0F0"/>
                </a:solidFill>
              </a:rPr>
              <a:t>инженерди</a:t>
            </a:r>
            <a:r>
              <a:rPr lang="ru-RU" sz="3100" dirty="0">
                <a:solidFill>
                  <a:srgbClr val="00B0F0"/>
                </a:solidFill>
              </a:rPr>
              <a:t> </a:t>
            </a:r>
            <a:r>
              <a:rPr lang="ru-RU" sz="3100" dirty="0" err="1">
                <a:solidFill>
                  <a:srgbClr val="00B0F0"/>
                </a:solidFill>
              </a:rPr>
              <a:t>салыштыралы</a:t>
            </a:r>
            <a:r>
              <a:rPr lang="ru-RU" sz="3100" dirty="0">
                <a:solidFill>
                  <a:srgbClr val="00B0F0"/>
                </a:solidFill>
              </a:rPr>
              <a:t>. </a:t>
            </a:r>
            <a:r>
              <a:rPr lang="ru-RU" sz="3100" dirty="0" err="1">
                <a:solidFill>
                  <a:srgbClr val="00B0F0"/>
                </a:solidFill>
              </a:rPr>
              <a:t>Алар</a:t>
            </a:r>
            <a:r>
              <a:rPr lang="ru-RU" sz="3100" dirty="0">
                <a:solidFill>
                  <a:srgbClr val="00B0F0"/>
                </a:solidFill>
              </a:rPr>
              <a:t> </a:t>
            </a:r>
            <a:r>
              <a:rPr lang="ru-RU" sz="3100" dirty="0" err="1">
                <a:solidFill>
                  <a:srgbClr val="00B0F0"/>
                </a:solidFill>
              </a:rPr>
              <a:t>кесиптери</a:t>
            </a:r>
            <a:r>
              <a:rPr lang="ru-RU" sz="3100" dirty="0">
                <a:solidFill>
                  <a:srgbClr val="00B0F0"/>
                </a:solidFill>
              </a:rPr>
              <a:t> </a:t>
            </a:r>
            <a:r>
              <a:rPr lang="ru-RU" sz="3100" dirty="0" err="1">
                <a:solidFill>
                  <a:srgbClr val="00B0F0"/>
                </a:solidFill>
              </a:rPr>
              <a:t>жана</a:t>
            </a:r>
            <a:r>
              <a:rPr lang="ru-RU" sz="3100" dirty="0">
                <a:solidFill>
                  <a:srgbClr val="00B0F0"/>
                </a:solidFill>
              </a:rPr>
              <a:t> </a:t>
            </a:r>
            <a:r>
              <a:rPr lang="ru-RU" sz="3100" dirty="0" err="1">
                <a:solidFill>
                  <a:srgbClr val="00B0F0"/>
                </a:solidFill>
              </a:rPr>
              <a:t>иштеген</a:t>
            </a:r>
            <a:r>
              <a:rPr lang="ru-RU" sz="3100" dirty="0">
                <a:solidFill>
                  <a:srgbClr val="00B0F0"/>
                </a:solidFill>
              </a:rPr>
              <a:t> </a:t>
            </a:r>
            <a:r>
              <a:rPr lang="ru-RU" sz="3100" dirty="0" err="1">
                <a:solidFill>
                  <a:srgbClr val="00B0F0"/>
                </a:solidFill>
              </a:rPr>
              <a:t>иштеринин</a:t>
            </a:r>
            <a:r>
              <a:rPr lang="ru-RU" sz="3100" dirty="0">
                <a:solidFill>
                  <a:srgbClr val="00B0F0"/>
                </a:solidFill>
              </a:rPr>
              <a:t> </a:t>
            </a:r>
            <a:r>
              <a:rPr lang="ru-RU" sz="3100" dirty="0" err="1">
                <a:solidFill>
                  <a:srgbClr val="00B0F0"/>
                </a:solidFill>
              </a:rPr>
              <a:t>негизинде</a:t>
            </a:r>
            <a:r>
              <a:rPr lang="ru-RU" sz="3100" dirty="0">
                <a:solidFill>
                  <a:srgbClr val="00B0F0"/>
                </a:solidFill>
              </a:rPr>
              <a:t> </a:t>
            </a:r>
            <a:r>
              <a:rPr lang="ru-RU" sz="3100" dirty="0" err="1">
                <a:solidFill>
                  <a:srgbClr val="00B0F0"/>
                </a:solidFill>
              </a:rPr>
              <a:t>бири-биринен</a:t>
            </a:r>
            <a:r>
              <a:rPr lang="ru-RU" sz="3100" dirty="0">
                <a:solidFill>
                  <a:srgbClr val="00B0F0"/>
                </a:solidFill>
              </a:rPr>
              <a:t> </a:t>
            </a:r>
            <a:r>
              <a:rPr lang="ru-RU" sz="3100" dirty="0" err="1">
                <a:solidFill>
                  <a:srgbClr val="00B0F0"/>
                </a:solidFill>
              </a:rPr>
              <a:t>айырмаланып</a:t>
            </a:r>
            <a:r>
              <a:rPr lang="ru-RU" sz="3100" dirty="0">
                <a:solidFill>
                  <a:srgbClr val="00B0F0"/>
                </a:solidFill>
              </a:rPr>
              <a:t> </a:t>
            </a:r>
            <a:r>
              <a:rPr lang="ru-RU" sz="3100" dirty="0" err="1">
                <a:solidFill>
                  <a:srgbClr val="00B0F0"/>
                </a:solidFill>
              </a:rPr>
              <a:t>турушат</a:t>
            </a:r>
            <a:r>
              <a:rPr lang="ru-RU" sz="3100" dirty="0">
                <a:solidFill>
                  <a:srgbClr val="00B0F0"/>
                </a:solidFill>
              </a:rPr>
              <a:t>.</a:t>
            </a:r>
          </a:p>
          <a:p>
            <a:pPr algn="ctr"/>
            <a:r>
              <a:rPr lang="ru-RU" sz="3100" dirty="0">
                <a:solidFill>
                  <a:srgbClr val="00B0F0"/>
                </a:solidFill>
              </a:rPr>
              <a:t> </a:t>
            </a:r>
          </a:p>
          <a:p>
            <a:pPr algn="ctr"/>
            <a:endParaRPr lang="ru-RU" dirty="0">
              <a:solidFill>
                <a:srgbClr val="00B0F0"/>
              </a:solidFill>
            </a:endParaRPr>
          </a:p>
        </p:txBody>
      </p:sp>
      <p:pic>
        <p:nvPicPr>
          <p:cNvPr id="3074" name="Picture 2" descr="G:\ \Новая папка (3)\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5163108"/>
            <a:ext cx="2304256" cy="16561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G:\ \Новая папка (3)\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7911"/>
            <a:ext cx="2304256" cy="15333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89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 \Новая папка (3)\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7544" y="476672"/>
            <a:ext cx="8260672" cy="1327459"/>
          </a:xfrm>
        </p:spPr>
        <p:txBody>
          <a:bodyPr>
            <a:normAutofit fontScale="90000"/>
          </a:bodyPr>
          <a:lstStyle/>
          <a:p>
            <a:pPr algn="ctr"/>
            <a:r>
              <a:rPr lang="ru-RU" dirty="0" smtClean="0"/>
              <a:t/>
            </a:r>
            <a:br>
              <a:rPr lang="ru-RU" dirty="0" smtClean="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sz="3600" dirty="0" err="1" smtClean="0">
                <a:solidFill>
                  <a:schemeClr val="tx1"/>
                </a:solidFill>
              </a:rPr>
              <a:t>Кесип</a:t>
            </a:r>
            <a:r>
              <a:rPr lang="ru-RU" sz="3600" dirty="0" smtClean="0">
                <a:solidFill>
                  <a:schemeClr val="tx1"/>
                </a:solidFill>
              </a:rPr>
              <a:t> </a:t>
            </a:r>
            <a:r>
              <a:rPr lang="ru-RU" sz="3600" dirty="0" err="1" smtClean="0">
                <a:solidFill>
                  <a:schemeClr val="tx1"/>
                </a:solidFill>
              </a:rPr>
              <a:t>тандоодо</a:t>
            </a:r>
            <a:r>
              <a:rPr lang="ru-RU" sz="3600" dirty="0" smtClean="0">
                <a:solidFill>
                  <a:schemeClr val="tx1"/>
                </a:solidFill>
              </a:rPr>
              <a:t> </a:t>
            </a:r>
            <a:r>
              <a:rPr lang="ru-RU" sz="3600" dirty="0" err="1" smtClean="0">
                <a:solidFill>
                  <a:schemeClr val="tx1"/>
                </a:solidFill>
              </a:rPr>
              <a:t>эмнелерге</a:t>
            </a:r>
            <a:r>
              <a:rPr lang="ru-RU" sz="3600" dirty="0" smtClean="0">
                <a:solidFill>
                  <a:schemeClr val="tx1"/>
                </a:solidFill>
              </a:rPr>
              <a:t> </a:t>
            </a:r>
            <a:br>
              <a:rPr lang="ru-RU" sz="3600" dirty="0" smtClean="0">
                <a:solidFill>
                  <a:schemeClr val="tx1"/>
                </a:solidFill>
              </a:rPr>
            </a:br>
            <a:r>
              <a:rPr lang="ru-RU" sz="3600" dirty="0" err="1" smtClean="0">
                <a:solidFill>
                  <a:schemeClr val="tx1"/>
                </a:solidFill>
              </a:rPr>
              <a:t>көңүл</a:t>
            </a:r>
            <a:r>
              <a:rPr lang="ru-RU" sz="3600" dirty="0" smtClean="0">
                <a:solidFill>
                  <a:schemeClr val="tx1"/>
                </a:solidFill>
              </a:rPr>
              <a:t> </a:t>
            </a:r>
            <a:r>
              <a:rPr lang="ru-RU" sz="3600" dirty="0" err="1" smtClean="0">
                <a:solidFill>
                  <a:schemeClr val="tx1"/>
                </a:solidFill>
              </a:rPr>
              <a:t>буруу</a:t>
            </a:r>
            <a:r>
              <a:rPr lang="ru-RU" sz="3600" dirty="0" smtClean="0">
                <a:solidFill>
                  <a:schemeClr val="tx1"/>
                </a:solidFill>
              </a:rPr>
              <a:t> </a:t>
            </a:r>
            <a:r>
              <a:rPr lang="ru-RU" sz="3600" dirty="0" err="1" smtClean="0">
                <a:solidFill>
                  <a:schemeClr val="tx1"/>
                </a:solidFill>
              </a:rPr>
              <a:t>керек</a:t>
            </a:r>
            <a:r>
              <a:rPr lang="ru-RU" sz="3600" dirty="0" smtClean="0">
                <a:solidFill>
                  <a:schemeClr val="tx1"/>
                </a:solidFill>
              </a:rPr>
              <a:t>?</a:t>
            </a:r>
            <a:br>
              <a:rPr lang="ru-RU" sz="3600" dirty="0" smtClean="0">
                <a:solidFill>
                  <a:schemeClr val="tx1"/>
                </a:solidFill>
              </a:rPr>
            </a:br>
            <a:endParaRPr lang="ru-RU" sz="4900" dirty="0">
              <a:solidFill>
                <a:schemeClr val="tx1"/>
              </a:solidFill>
            </a:endParaRPr>
          </a:p>
        </p:txBody>
      </p:sp>
      <p:sp>
        <p:nvSpPr>
          <p:cNvPr id="4" name="Объект 3"/>
          <p:cNvSpPr>
            <a:spLocks noGrp="1"/>
          </p:cNvSpPr>
          <p:nvPr>
            <p:ph sz="quarter" idx="2"/>
          </p:nvPr>
        </p:nvSpPr>
        <p:spPr>
          <a:xfrm>
            <a:off x="179512" y="1268760"/>
            <a:ext cx="8352928" cy="4857402"/>
          </a:xfrm>
        </p:spPr>
        <p:txBody>
          <a:bodyPr>
            <a:normAutofit/>
          </a:bodyPr>
          <a:lstStyle/>
          <a:p>
            <a:pPr algn="ctr"/>
            <a:r>
              <a:rPr lang="ru-RU" dirty="0"/>
              <a:t>Ар </a:t>
            </a:r>
            <a:r>
              <a:rPr lang="ru-RU" dirty="0" err="1"/>
              <a:t>бир</a:t>
            </a:r>
            <a:r>
              <a:rPr lang="ru-RU" dirty="0"/>
              <a:t> киши </a:t>
            </a:r>
            <a:r>
              <a:rPr lang="ru-RU" dirty="0" err="1"/>
              <a:t>кичинекейинен</a:t>
            </a:r>
            <a:r>
              <a:rPr lang="ru-RU" dirty="0"/>
              <a:t> </a:t>
            </a:r>
            <a:r>
              <a:rPr lang="ru-RU" dirty="0" err="1"/>
              <a:t>баштап</a:t>
            </a:r>
            <a:r>
              <a:rPr lang="ru-RU" dirty="0"/>
              <a:t> эле </a:t>
            </a:r>
            <a:r>
              <a:rPr lang="ru-RU" dirty="0" err="1"/>
              <a:t>чонойгондо</a:t>
            </a:r>
            <a:r>
              <a:rPr lang="ru-RU" dirty="0"/>
              <a:t> ким </a:t>
            </a:r>
            <a:r>
              <a:rPr lang="ru-RU" dirty="0" err="1"/>
              <a:t>болоорун</a:t>
            </a:r>
            <a:r>
              <a:rPr lang="ru-RU" dirty="0"/>
              <a:t> </a:t>
            </a:r>
            <a:r>
              <a:rPr lang="ru-RU" dirty="0" err="1"/>
              <a:t>ойлоп</a:t>
            </a:r>
            <a:r>
              <a:rPr lang="ru-RU" dirty="0"/>
              <a:t>, </a:t>
            </a:r>
            <a:r>
              <a:rPr lang="ru-RU" dirty="0" err="1"/>
              <a:t>келечеги</a:t>
            </a:r>
            <a:r>
              <a:rPr lang="ru-RU" dirty="0"/>
              <a:t> </a:t>
            </a:r>
            <a:r>
              <a:rPr lang="ru-RU" dirty="0" err="1"/>
              <a:t>жөнүндө</a:t>
            </a:r>
            <a:r>
              <a:rPr lang="ru-RU" dirty="0"/>
              <a:t> </a:t>
            </a:r>
            <a:r>
              <a:rPr lang="ru-RU" dirty="0" err="1"/>
              <a:t>кыялданат</a:t>
            </a:r>
            <a:r>
              <a:rPr lang="ru-RU" dirty="0"/>
              <a:t>. </a:t>
            </a:r>
            <a:r>
              <a:rPr lang="ru-RU" dirty="0" err="1"/>
              <a:t>Башында</a:t>
            </a:r>
            <a:r>
              <a:rPr lang="ru-RU" dirty="0"/>
              <a:t> </a:t>
            </a:r>
            <a:r>
              <a:rPr lang="ru-RU" dirty="0" err="1"/>
              <a:t>жалан</a:t>
            </a:r>
            <a:r>
              <a:rPr lang="ru-RU" dirty="0"/>
              <a:t> </a:t>
            </a:r>
            <a:r>
              <a:rPr lang="ru-RU" dirty="0" err="1"/>
              <a:t>гана</a:t>
            </a:r>
            <a:r>
              <a:rPr lang="ru-RU" dirty="0"/>
              <a:t> </a:t>
            </a:r>
            <a:r>
              <a:rPr lang="ru-RU" dirty="0" err="1"/>
              <a:t>кыял</a:t>
            </a:r>
            <a:r>
              <a:rPr lang="ru-RU" dirty="0"/>
              <a:t> катары </a:t>
            </a:r>
            <a:r>
              <a:rPr lang="ru-RU" dirty="0" err="1"/>
              <a:t>эсептелген</a:t>
            </a:r>
            <a:r>
              <a:rPr lang="ru-RU" dirty="0"/>
              <a:t> </a:t>
            </a:r>
            <a:r>
              <a:rPr lang="ru-RU" dirty="0" err="1"/>
              <a:t>кесип</a:t>
            </a:r>
            <a:r>
              <a:rPr lang="ru-RU" dirty="0"/>
              <a:t> </a:t>
            </a:r>
            <a:r>
              <a:rPr lang="ru-RU" dirty="0" err="1"/>
              <a:t>тандоо</a:t>
            </a:r>
            <a:r>
              <a:rPr lang="ru-RU" dirty="0"/>
              <a:t>, </a:t>
            </a:r>
            <a:r>
              <a:rPr lang="ru-RU" dirty="0" err="1"/>
              <a:t>чонойгон</a:t>
            </a:r>
            <a:r>
              <a:rPr lang="ru-RU" dirty="0"/>
              <a:t> </a:t>
            </a:r>
            <a:r>
              <a:rPr lang="ru-RU" dirty="0" err="1"/>
              <a:t>сайын</a:t>
            </a:r>
            <a:r>
              <a:rPr lang="ru-RU" dirty="0"/>
              <a:t> </a:t>
            </a:r>
            <a:r>
              <a:rPr lang="ru-RU" dirty="0" err="1"/>
              <a:t>чындыкка</a:t>
            </a:r>
            <a:r>
              <a:rPr lang="ru-RU" dirty="0"/>
              <a:t> </a:t>
            </a:r>
            <a:r>
              <a:rPr lang="ru-RU" dirty="0" err="1"/>
              <a:t>жакын</a:t>
            </a:r>
            <a:r>
              <a:rPr lang="ru-RU" dirty="0"/>
              <a:t> </a:t>
            </a:r>
            <a:r>
              <a:rPr lang="ru-RU" dirty="0" err="1"/>
              <a:t>негиздерге</a:t>
            </a:r>
            <a:r>
              <a:rPr lang="ru-RU" dirty="0"/>
              <a:t> </a:t>
            </a:r>
            <a:r>
              <a:rPr lang="ru-RU" dirty="0" err="1"/>
              <a:t>таянат</a:t>
            </a:r>
            <a:r>
              <a:rPr lang="ru-RU" dirty="0"/>
              <a:t>. </a:t>
            </a:r>
            <a:r>
              <a:rPr lang="ru-RU" dirty="0" err="1"/>
              <a:t>Башкача</a:t>
            </a:r>
            <a:r>
              <a:rPr lang="ru-RU" dirty="0"/>
              <a:t> </a:t>
            </a:r>
            <a:r>
              <a:rPr lang="ru-RU" dirty="0" err="1"/>
              <a:t>айтканда</a:t>
            </a:r>
            <a:r>
              <a:rPr lang="ru-RU" dirty="0"/>
              <a:t>, </a:t>
            </a:r>
            <a:r>
              <a:rPr lang="ru-RU" dirty="0" err="1"/>
              <a:t>түрдүү</a:t>
            </a:r>
            <a:r>
              <a:rPr lang="ru-RU" dirty="0"/>
              <a:t> </a:t>
            </a:r>
            <a:r>
              <a:rPr lang="ru-RU" dirty="0" err="1"/>
              <a:t>кесиптер</a:t>
            </a:r>
            <a:r>
              <a:rPr lang="ru-RU" dirty="0"/>
              <a:t> </a:t>
            </a:r>
            <a:r>
              <a:rPr lang="ru-RU" dirty="0" err="1"/>
              <a:t>жөнүндөгү</a:t>
            </a:r>
            <a:r>
              <a:rPr lang="ru-RU" dirty="0"/>
              <a:t> </a:t>
            </a:r>
            <a:r>
              <a:rPr lang="ru-RU" dirty="0" err="1"/>
              <a:t>көз</a:t>
            </a:r>
            <a:r>
              <a:rPr lang="ru-RU" dirty="0"/>
              <a:t> </a:t>
            </a:r>
            <a:r>
              <a:rPr lang="ru-RU" dirty="0" err="1"/>
              <a:t>карашы</a:t>
            </a:r>
            <a:r>
              <a:rPr lang="ru-RU" dirty="0"/>
              <a:t> </a:t>
            </a:r>
            <a:r>
              <a:rPr lang="ru-RU" dirty="0" err="1"/>
              <a:t>кеңейет</a:t>
            </a:r>
            <a:r>
              <a:rPr lang="ru-RU" dirty="0"/>
              <a:t>, окуп </a:t>
            </a:r>
            <a:r>
              <a:rPr lang="ru-RU" dirty="0" err="1"/>
              <a:t>үйрөнөт</a:t>
            </a:r>
            <a:r>
              <a:rPr lang="ru-RU" dirty="0"/>
              <a:t>, </a:t>
            </a:r>
            <a:r>
              <a:rPr lang="ru-RU" dirty="0" err="1"/>
              <a:t>кенири</a:t>
            </a:r>
            <a:r>
              <a:rPr lang="ru-RU" dirty="0"/>
              <a:t> </a:t>
            </a:r>
            <a:r>
              <a:rPr lang="ru-RU" dirty="0" err="1"/>
              <a:t>маалыматка</a:t>
            </a:r>
            <a:r>
              <a:rPr lang="ru-RU" dirty="0"/>
              <a:t> </a:t>
            </a:r>
            <a:r>
              <a:rPr lang="ru-RU" dirty="0" err="1"/>
              <a:t>ээ</a:t>
            </a:r>
            <a:r>
              <a:rPr lang="ru-RU" dirty="0"/>
              <a:t> болот. Бирок, </a:t>
            </a:r>
            <a:r>
              <a:rPr lang="ru-RU" dirty="0" err="1"/>
              <a:t>жаштардын</a:t>
            </a:r>
            <a:r>
              <a:rPr lang="ru-RU" dirty="0"/>
              <a:t> </a:t>
            </a:r>
            <a:r>
              <a:rPr lang="ru-RU" dirty="0" err="1"/>
              <a:t>көбү</a:t>
            </a:r>
            <a:r>
              <a:rPr lang="ru-RU" dirty="0"/>
              <a:t> </a:t>
            </a:r>
            <a:r>
              <a:rPr lang="ru-RU" dirty="0" err="1"/>
              <a:t>толук</a:t>
            </a:r>
            <a:r>
              <a:rPr lang="ru-RU" dirty="0"/>
              <a:t> </a:t>
            </a:r>
            <a:r>
              <a:rPr lang="ru-RU" dirty="0" err="1"/>
              <a:t>эмес</a:t>
            </a:r>
            <a:r>
              <a:rPr lang="ru-RU" dirty="0"/>
              <a:t> </a:t>
            </a:r>
            <a:r>
              <a:rPr lang="ru-RU" dirty="0" err="1"/>
              <a:t>орто</a:t>
            </a:r>
            <a:r>
              <a:rPr lang="ru-RU" dirty="0"/>
              <a:t> же </a:t>
            </a:r>
            <a:r>
              <a:rPr lang="ru-RU" dirty="0" err="1"/>
              <a:t>орто</a:t>
            </a:r>
            <a:r>
              <a:rPr lang="ru-RU" dirty="0"/>
              <a:t> </a:t>
            </a:r>
            <a:r>
              <a:rPr lang="ru-RU" dirty="0" err="1"/>
              <a:t>мектепти</a:t>
            </a:r>
            <a:r>
              <a:rPr lang="ru-RU" dirty="0"/>
              <a:t> </a:t>
            </a:r>
            <a:r>
              <a:rPr lang="ru-RU" dirty="0" err="1"/>
              <a:t>бүтүргөндөн</a:t>
            </a:r>
            <a:r>
              <a:rPr lang="ru-RU" dirty="0"/>
              <a:t> </a:t>
            </a:r>
            <a:r>
              <a:rPr lang="ru-RU" dirty="0" err="1"/>
              <a:t>кийин</a:t>
            </a:r>
            <a:r>
              <a:rPr lang="ru-RU" dirty="0"/>
              <a:t> </a:t>
            </a:r>
            <a:r>
              <a:rPr lang="ru-RU" dirty="0" err="1"/>
              <a:t>кесип</a:t>
            </a:r>
            <a:r>
              <a:rPr lang="ru-RU" dirty="0"/>
              <a:t> </a:t>
            </a:r>
            <a:r>
              <a:rPr lang="ru-RU" dirty="0" err="1"/>
              <a:t>тандоодо</a:t>
            </a:r>
            <a:r>
              <a:rPr lang="ru-RU" dirty="0"/>
              <a:t> </a:t>
            </a:r>
            <a:r>
              <a:rPr lang="ru-RU" dirty="0" err="1"/>
              <a:t>бир</a:t>
            </a:r>
            <a:r>
              <a:rPr lang="ru-RU" dirty="0"/>
              <a:t> </a:t>
            </a:r>
            <a:r>
              <a:rPr lang="ru-RU" dirty="0" err="1"/>
              <a:t>чечимге</a:t>
            </a:r>
            <a:r>
              <a:rPr lang="ru-RU" dirty="0"/>
              <a:t> </a:t>
            </a:r>
            <a:r>
              <a:rPr lang="ru-RU" dirty="0" err="1"/>
              <a:t>келе</a:t>
            </a:r>
            <a:r>
              <a:rPr lang="ru-RU" dirty="0"/>
              <a:t> </a:t>
            </a:r>
            <a:r>
              <a:rPr lang="ru-RU" dirty="0" err="1"/>
              <a:t>алышпай</a:t>
            </a:r>
            <a:r>
              <a:rPr lang="ru-RU" dirty="0"/>
              <a:t>, </a:t>
            </a:r>
            <a:r>
              <a:rPr lang="ru-RU" dirty="0" err="1"/>
              <a:t>эмне</a:t>
            </a:r>
            <a:r>
              <a:rPr lang="ru-RU" dirty="0"/>
              <a:t> </a:t>
            </a:r>
            <a:r>
              <a:rPr lang="ru-RU" dirty="0" err="1"/>
              <a:t>кылаарын</a:t>
            </a:r>
            <a:r>
              <a:rPr lang="ru-RU" dirty="0"/>
              <a:t> </a:t>
            </a:r>
            <a:r>
              <a:rPr lang="ru-RU" dirty="0" err="1"/>
              <a:t>билбей</a:t>
            </a:r>
            <a:r>
              <a:rPr lang="ru-RU" dirty="0"/>
              <a:t> </a:t>
            </a:r>
            <a:r>
              <a:rPr lang="ru-RU" dirty="0" err="1"/>
              <a:t>калууда</a:t>
            </a:r>
            <a:r>
              <a:rPr lang="ru-RU" dirty="0"/>
              <a:t>. </a:t>
            </a:r>
            <a:r>
              <a:rPr lang="ru-RU" dirty="0" err="1"/>
              <a:t>Кээ</a:t>
            </a:r>
            <a:r>
              <a:rPr lang="ru-RU" dirty="0"/>
              <a:t> </a:t>
            </a:r>
            <a:r>
              <a:rPr lang="ru-RU" dirty="0" err="1"/>
              <a:t>бирөөлөрү</a:t>
            </a:r>
            <a:r>
              <a:rPr lang="ru-RU" dirty="0"/>
              <a:t> </a:t>
            </a:r>
            <a:r>
              <a:rPr lang="ru-RU" dirty="0" err="1"/>
              <a:t>өмүр</a:t>
            </a:r>
            <a:r>
              <a:rPr lang="ru-RU" dirty="0"/>
              <a:t> бою </a:t>
            </a:r>
            <a:r>
              <a:rPr lang="ru-RU" dirty="0" err="1"/>
              <a:t>бир</a:t>
            </a:r>
            <a:r>
              <a:rPr lang="ru-RU" dirty="0"/>
              <a:t> </a:t>
            </a:r>
            <a:r>
              <a:rPr lang="ru-RU" dirty="0" err="1"/>
              <a:t>боло</a:t>
            </a:r>
            <a:r>
              <a:rPr lang="ru-RU" dirty="0"/>
              <a:t> </a:t>
            </a:r>
            <a:r>
              <a:rPr lang="ru-RU" dirty="0" err="1"/>
              <a:t>турган</a:t>
            </a:r>
            <a:r>
              <a:rPr lang="ru-RU" dirty="0"/>
              <a:t> </a:t>
            </a:r>
            <a:r>
              <a:rPr lang="ru-RU" dirty="0" err="1"/>
              <a:t>кесибин</a:t>
            </a:r>
            <a:r>
              <a:rPr lang="ru-RU" dirty="0"/>
              <a:t> </a:t>
            </a:r>
            <a:r>
              <a:rPr lang="ru-RU" dirty="0" err="1"/>
              <a:t>тандоодо</a:t>
            </a:r>
            <a:r>
              <a:rPr lang="ru-RU" dirty="0"/>
              <a:t> </a:t>
            </a:r>
            <a:r>
              <a:rPr lang="ru-RU" dirty="0" err="1"/>
              <a:t>тобокелге</a:t>
            </a:r>
            <a:r>
              <a:rPr lang="ru-RU" dirty="0"/>
              <a:t> </a:t>
            </a:r>
            <a:r>
              <a:rPr lang="ru-RU" dirty="0" err="1"/>
              <a:t>салышат</a:t>
            </a:r>
            <a:r>
              <a:rPr lang="ru-RU" dirty="0"/>
              <a:t>.</a:t>
            </a:r>
            <a:r>
              <a:rPr lang="ru-RU" dirty="0">
                <a:solidFill>
                  <a:srgbClr val="00B0F0"/>
                </a:solidFill>
              </a:rPr>
              <a:t> </a:t>
            </a:r>
          </a:p>
        </p:txBody>
      </p:sp>
    </p:spTree>
    <p:extLst>
      <p:ext uri="{BB962C8B-B14F-4D97-AF65-F5344CB8AC3E}">
        <p14:creationId xmlns:p14="http://schemas.microsoft.com/office/powerpoint/2010/main" val="1384494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640960" cy="1200329"/>
          </a:xfrm>
          <a:prstGeom prst="rect">
            <a:avLst/>
          </a:prstGeom>
        </p:spPr>
        <p:txBody>
          <a:bodyPr wrap="square">
            <a:spAutoFit/>
          </a:bodyPr>
          <a:lstStyle/>
          <a:p>
            <a:pPr algn="ctr"/>
            <a:r>
              <a:rPr lang="ru-RU" sz="2400" dirty="0" err="1" smtClean="0">
                <a:solidFill>
                  <a:srgbClr val="00B0F0"/>
                </a:solidFill>
              </a:rPr>
              <a:t>Азыр</a:t>
            </a:r>
            <a:r>
              <a:rPr lang="ru-RU" sz="2400" dirty="0" smtClean="0">
                <a:solidFill>
                  <a:srgbClr val="00B0F0"/>
                </a:solidFill>
              </a:rPr>
              <a:t> </a:t>
            </a:r>
            <a:r>
              <a:rPr lang="ru-RU" sz="2400" dirty="0" err="1">
                <a:solidFill>
                  <a:srgbClr val="00B0F0"/>
                </a:solidFill>
              </a:rPr>
              <a:t>Кыргызстанда</a:t>
            </a:r>
            <a:r>
              <a:rPr lang="ru-RU" sz="2400" dirty="0">
                <a:solidFill>
                  <a:srgbClr val="00B0F0"/>
                </a:solidFill>
              </a:rPr>
              <a:t> </a:t>
            </a:r>
            <a:r>
              <a:rPr lang="ru-RU" sz="2400" dirty="0" err="1">
                <a:solidFill>
                  <a:srgbClr val="00B0F0"/>
                </a:solidFill>
              </a:rPr>
              <a:t>ЖОЖдордун</a:t>
            </a:r>
            <a:r>
              <a:rPr lang="ru-RU" sz="2400" dirty="0">
                <a:solidFill>
                  <a:srgbClr val="00B0F0"/>
                </a:solidFill>
              </a:rPr>
              <a:t> </a:t>
            </a:r>
            <a:r>
              <a:rPr lang="ru-RU" sz="2400" dirty="0" err="1">
                <a:solidFill>
                  <a:srgbClr val="00B0F0"/>
                </a:solidFill>
              </a:rPr>
              <a:t>кайсынында</a:t>
            </a:r>
            <a:r>
              <a:rPr lang="ru-RU" sz="2400" dirty="0">
                <a:solidFill>
                  <a:srgbClr val="00B0F0"/>
                </a:solidFill>
              </a:rPr>
              <a:t> </a:t>
            </a:r>
            <a:r>
              <a:rPr lang="ru-RU" sz="2400" dirty="0" err="1">
                <a:solidFill>
                  <a:srgbClr val="00B0F0"/>
                </a:solidFill>
              </a:rPr>
              <a:t>кандай</a:t>
            </a:r>
            <a:r>
              <a:rPr lang="ru-RU" sz="2400" dirty="0">
                <a:solidFill>
                  <a:srgbClr val="00B0F0"/>
                </a:solidFill>
              </a:rPr>
              <a:t> </a:t>
            </a:r>
            <a:r>
              <a:rPr lang="ru-RU" sz="2400" dirty="0" err="1">
                <a:solidFill>
                  <a:srgbClr val="00B0F0"/>
                </a:solidFill>
              </a:rPr>
              <a:t>кесипке</a:t>
            </a:r>
            <a:r>
              <a:rPr lang="ru-RU" sz="2400" dirty="0">
                <a:solidFill>
                  <a:srgbClr val="00B0F0"/>
                </a:solidFill>
              </a:rPr>
              <a:t> </a:t>
            </a:r>
            <a:r>
              <a:rPr lang="ru-RU" sz="2400" dirty="0" err="1">
                <a:solidFill>
                  <a:srgbClr val="00B0F0"/>
                </a:solidFill>
              </a:rPr>
              <a:t>даярдай</a:t>
            </a:r>
            <a:r>
              <a:rPr lang="ru-RU" sz="2400" dirty="0">
                <a:solidFill>
                  <a:srgbClr val="00B0F0"/>
                </a:solidFill>
              </a:rPr>
              <a:t> </a:t>
            </a:r>
            <a:r>
              <a:rPr lang="ru-RU" sz="2400" dirty="0" err="1">
                <a:solidFill>
                  <a:srgbClr val="00B0F0"/>
                </a:solidFill>
              </a:rPr>
              <a:t>турганын</a:t>
            </a:r>
            <a:r>
              <a:rPr lang="ru-RU" sz="2400" dirty="0">
                <a:solidFill>
                  <a:srgbClr val="00B0F0"/>
                </a:solidFill>
              </a:rPr>
              <a:t> </a:t>
            </a:r>
            <a:r>
              <a:rPr lang="ru-RU" sz="2400" dirty="0" err="1">
                <a:solidFill>
                  <a:srgbClr val="00B0F0"/>
                </a:solidFill>
              </a:rPr>
              <a:t>билүү</a:t>
            </a:r>
            <a:r>
              <a:rPr lang="ru-RU" sz="2400" dirty="0">
                <a:solidFill>
                  <a:srgbClr val="00B0F0"/>
                </a:solidFill>
              </a:rPr>
              <a:t> </a:t>
            </a:r>
            <a:r>
              <a:rPr lang="ru-RU" sz="2400" dirty="0" err="1">
                <a:solidFill>
                  <a:srgbClr val="00B0F0"/>
                </a:solidFill>
              </a:rPr>
              <a:t>үчүн</a:t>
            </a:r>
            <a:r>
              <a:rPr lang="ru-RU" sz="2400" dirty="0">
                <a:solidFill>
                  <a:srgbClr val="00B0F0"/>
                </a:solidFill>
              </a:rPr>
              <a:t> ар </a:t>
            </a:r>
            <a:r>
              <a:rPr lang="ru-RU" sz="2400" dirty="0" err="1">
                <a:solidFill>
                  <a:srgbClr val="00B0F0"/>
                </a:solidFill>
              </a:rPr>
              <a:t>бир</a:t>
            </a:r>
            <a:r>
              <a:rPr lang="ru-RU" sz="2400" dirty="0">
                <a:solidFill>
                  <a:srgbClr val="00B0F0"/>
                </a:solidFill>
              </a:rPr>
              <a:t> </a:t>
            </a:r>
            <a:r>
              <a:rPr lang="ru-RU" sz="2400" dirty="0" err="1">
                <a:solidFill>
                  <a:srgbClr val="00B0F0"/>
                </a:solidFill>
              </a:rPr>
              <a:t>окуу</a:t>
            </a:r>
            <a:r>
              <a:rPr lang="ru-RU" sz="2400" dirty="0">
                <a:solidFill>
                  <a:srgbClr val="00B0F0"/>
                </a:solidFill>
              </a:rPr>
              <a:t> </a:t>
            </a:r>
            <a:r>
              <a:rPr lang="ru-RU" sz="2400" dirty="0" err="1">
                <a:solidFill>
                  <a:srgbClr val="00B0F0"/>
                </a:solidFill>
              </a:rPr>
              <a:t>жайын</a:t>
            </a:r>
            <a:r>
              <a:rPr lang="ru-RU" sz="2400" dirty="0">
                <a:solidFill>
                  <a:srgbClr val="00B0F0"/>
                </a:solidFill>
              </a:rPr>
              <a:t> </a:t>
            </a:r>
            <a:r>
              <a:rPr lang="ru-RU" sz="2400" dirty="0" err="1">
                <a:solidFill>
                  <a:srgbClr val="00B0F0"/>
                </a:solidFill>
              </a:rPr>
              <a:t>кыдырууга</a:t>
            </a:r>
            <a:r>
              <a:rPr lang="ru-RU" sz="2400" dirty="0">
                <a:solidFill>
                  <a:srgbClr val="00B0F0"/>
                </a:solidFill>
              </a:rPr>
              <a:t> </a:t>
            </a:r>
            <a:r>
              <a:rPr lang="ru-RU" sz="2400" dirty="0" err="1">
                <a:solidFill>
                  <a:srgbClr val="00B0F0"/>
                </a:solidFill>
              </a:rPr>
              <a:t>туура</a:t>
            </a:r>
            <a:r>
              <a:rPr lang="ru-RU" sz="2400" dirty="0">
                <a:solidFill>
                  <a:srgbClr val="00B0F0"/>
                </a:solidFill>
              </a:rPr>
              <a:t> </a:t>
            </a:r>
            <a:r>
              <a:rPr lang="ru-RU" sz="2400" dirty="0" err="1">
                <a:solidFill>
                  <a:srgbClr val="00B0F0"/>
                </a:solidFill>
              </a:rPr>
              <a:t>келет</a:t>
            </a:r>
            <a:r>
              <a:rPr lang="ru-RU" sz="2400" dirty="0">
                <a:solidFill>
                  <a:srgbClr val="00B0F0"/>
                </a:solidFill>
              </a:rPr>
              <a:t>. </a:t>
            </a:r>
            <a:endParaRPr lang="ru-RU" dirty="0">
              <a:solidFill>
                <a:srgbClr val="00B0F0"/>
              </a:solidFill>
            </a:endParaRPr>
          </a:p>
        </p:txBody>
      </p:sp>
      <p:pic>
        <p:nvPicPr>
          <p:cNvPr id="5122" name="Picture 2" descr="G:\ \Новая папка (3)\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7" y="2276872"/>
            <a:ext cx="4791385" cy="41643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5123" name="Picture 3" descr="G:\ \Новая папка (3)\скачанные файлы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809" y="2326405"/>
            <a:ext cx="4051631" cy="41333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10780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 \Новая папка (3)\скачанные файл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8985"/>
            <a:ext cx="7396905" cy="487619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2" name="Прямоугольник 1"/>
          <p:cNvSpPr/>
          <p:nvPr/>
        </p:nvSpPr>
        <p:spPr>
          <a:xfrm>
            <a:off x="323528" y="5085184"/>
            <a:ext cx="7776864" cy="1323439"/>
          </a:xfrm>
          <a:prstGeom prst="rect">
            <a:avLst/>
          </a:prstGeom>
        </p:spPr>
        <p:txBody>
          <a:bodyPr wrap="square">
            <a:spAutoFit/>
          </a:bodyPr>
          <a:lstStyle/>
          <a:p>
            <a:pPr algn="ctr"/>
            <a:r>
              <a:rPr lang="ru-RU" sz="2000" dirty="0" err="1">
                <a:solidFill>
                  <a:srgbClr val="00B0F0"/>
                </a:solidFill>
              </a:rPr>
              <a:t>Тигил</a:t>
            </a:r>
            <a:r>
              <a:rPr lang="ru-RU" sz="2000" dirty="0">
                <a:solidFill>
                  <a:srgbClr val="00B0F0"/>
                </a:solidFill>
              </a:rPr>
              <a:t> же </a:t>
            </a:r>
            <a:r>
              <a:rPr lang="ru-RU" sz="2000" dirty="0" err="1">
                <a:solidFill>
                  <a:srgbClr val="00B0F0"/>
                </a:solidFill>
              </a:rPr>
              <a:t>бул</a:t>
            </a:r>
            <a:r>
              <a:rPr lang="ru-RU" sz="2000" dirty="0">
                <a:solidFill>
                  <a:srgbClr val="00B0F0"/>
                </a:solidFill>
              </a:rPr>
              <a:t> </a:t>
            </a:r>
            <a:r>
              <a:rPr lang="ru-RU" sz="2000" dirty="0" err="1">
                <a:solidFill>
                  <a:srgbClr val="00B0F0"/>
                </a:solidFill>
              </a:rPr>
              <a:t>кесипти</a:t>
            </a:r>
            <a:r>
              <a:rPr lang="ru-RU" sz="2000" dirty="0">
                <a:solidFill>
                  <a:srgbClr val="00B0F0"/>
                </a:solidFill>
              </a:rPr>
              <a:t> </a:t>
            </a:r>
            <a:r>
              <a:rPr lang="ru-RU" sz="2000" dirty="0" err="1">
                <a:solidFill>
                  <a:srgbClr val="00B0F0"/>
                </a:solidFill>
              </a:rPr>
              <a:t>тандоодо</a:t>
            </a:r>
            <a:r>
              <a:rPr lang="ru-RU" sz="2000" dirty="0">
                <a:solidFill>
                  <a:srgbClr val="00B0F0"/>
                </a:solidFill>
              </a:rPr>
              <a:t> ал </a:t>
            </a:r>
            <a:r>
              <a:rPr lang="ru-RU" sz="2000" dirty="0" err="1">
                <a:solidFill>
                  <a:srgbClr val="00B0F0"/>
                </a:solidFill>
              </a:rPr>
              <a:t>кесип</a:t>
            </a:r>
            <a:r>
              <a:rPr lang="ru-RU" sz="2000" dirty="0">
                <a:solidFill>
                  <a:srgbClr val="00B0F0"/>
                </a:solidFill>
              </a:rPr>
              <a:t> </a:t>
            </a:r>
            <a:r>
              <a:rPr lang="ru-RU" sz="2000" dirty="0" err="1">
                <a:solidFill>
                  <a:srgbClr val="00B0F0"/>
                </a:solidFill>
              </a:rPr>
              <a:t>үчүн</a:t>
            </a:r>
            <a:r>
              <a:rPr lang="ru-RU" sz="2000" dirty="0">
                <a:solidFill>
                  <a:srgbClr val="00B0F0"/>
                </a:solidFill>
              </a:rPr>
              <a:t> </a:t>
            </a:r>
            <a:r>
              <a:rPr lang="ru-RU" sz="2000" dirty="0" err="1">
                <a:solidFill>
                  <a:srgbClr val="00B0F0"/>
                </a:solidFill>
              </a:rPr>
              <a:t>керек</a:t>
            </a:r>
            <a:r>
              <a:rPr lang="ru-RU" sz="2000" dirty="0">
                <a:solidFill>
                  <a:srgbClr val="00B0F0"/>
                </a:solidFill>
              </a:rPr>
              <a:t> </a:t>
            </a:r>
            <a:r>
              <a:rPr lang="ru-RU" sz="2000" dirty="0" err="1">
                <a:solidFill>
                  <a:srgbClr val="00B0F0"/>
                </a:solidFill>
              </a:rPr>
              <a:t>болгон</a:t>
            </a:r>
            <a:r>
              <a:rPr lang="ru-RU" sz="2000" dirty="0">
                <a:solidFill>
                  <a:srgbClr val="00B0F0"/>
                </a:solidFill>
              </a:rPr>
              <a:t> </a:t>
            </a:r>
            <a:r>
              <a:rPr lang="ru-RU" sz="2000" dirty="0" err="1">
                <a:solidFill>
                  <a:srgbClr val="00B0F0"/>
                </a:solidFill>
              </a:rPr>
              <a:t>кээ</a:t>
            </a:r>
            <a:r>
              <a:rPr lang="ru-RU" sz="2000" dirty="0">
                <a:solidFill>
                  <a:srgbClr val="00B0F0"/>
                </a:solidFill>
              </a:rPr>
              <a:t> </a:t>
            </a:r>
            <a:r>
              <a:rPr lang="ru-RU" sz="2000" dirty="0" err="1">
                <a:solidFill>
                  <a:srgbClr val="00B0F0"/>
                </a:solidFill>
              </a:rPr>
              <a:t>бир</a:t>
            </a:r>
            <a:r>
              <a:rPr lang="ru-RU" sz="2000" dirty="0">
                <a:solidFill>
                  <a:srgbClr val="00B0F0"/>
                </a:solidFill>
              </a:rPr>
              <a:t> </a:t>
            </a:r>
            <a:r>
              <a:rPr lang="ru-RU" sz="2000" dirty="0" err="1">
                <a:solidFill>
                  <a:srgbClr val="00B0F0"/>
                </a:solidFill>
              </a:rPr>
              <a:t>өзгөчөлүктөрдү</a:t>
            </a:r>
            <a:r>
              <a:rPr lang="ru-RU" sz="2000" dirty="0">
                <a:solidFill>
                  <a:srgbClr val="00B0F0"/>
                </a:solidFill>
              </a:rPr>
              <a:t>, </a:t>
            </a:r>
            <a:r>
              <a:rPr lang="ru-RU" sz="2000" dirty="0" err="1">
                <a:solidFill>
                  <a:srgbClr val="00B0F0"/>
                </a:solidFill>
              </a:rPr>
              <a:t>кесиптин</a:t>
            </a:r>
            <a:r>
              <a:rPr lang="ru-RU" sz="2000" dirty="0">
                <a:solidFill>
                  <a:srgbClr val="00B0F0"/>
                </a:solidFill>
              </a:rPr>
              <a:t> </a:t>
            </a:r>
            <a:r>
              <a:rPr lang="ru-RU" sz="2000" dirty="0" err="1">
                <a:solidFill>
                  <a:srgbClr val="00B0F0"/>
                </a:solidFill>
              </a:rPr>
              <a:t>өзгөчөлүгүн</a:t>
            </a:r>
            <a:r>
              <a:rPr lang="ru-RU" sz="2000" dirty="0">
                <a:solidFill>
                  <a:srgbClr val="00B0F0"/>
                </a:solidFill>
              </a:rPr>
              <a:t>, оной </a:t>
            </a:r>
            <a:r>
              <a:rPr lang="ru-RU" sz="2000" dirty="0" err="1">
                <a:solidFill>
                  <a:srgbClr val="00B0F0"/>
                </a:solidFill>
              </a:rPr>
              <a:t>жана</a:t>
            </a:r>
            <a:r>
              <a:rPr lang="ru-RU" sz="2000" dirty="0">
                <a:solidFill>
                  <a:srgbClr val="00B0F0"/>
                </a:solidFill>
              </a:rPr>
              <a:t> </a:t>
            </a:r>
            <a:r>
              <a:rPr lang="ru-RU" sz="2000" dirty="0" err="1">
                <a:solidFill>
                  <a:srgbClr val="00B0F0"/>
                </a:solidFill>
              </a:rPr>
              <a:t>опурталдуу</a:t>
            </a:r>
            <a:r>
              <a:rPr lang="ru-RU" sz="2000" dirty="0">
                <a:solidFill>
                  <a:srgbClr val="00B0F0"/>
                </a:solidFill>
              </a:rPr>
              <a:t> </a:t>
            </a:r>
            <a:r>
              <a:rPr lang="ru-RU" sz="2000" dirty="0" err="1">
                <a:solidFill>
                  <a:srgbClr val="00B0F0"/>
                </a:solidFill>
              </a:rPr>
              <a:t>жактарын</a:t>
            </a:r>
            <a:r>
              <a:rPr lang="ru-RU" sz="2000" dirty="0">
                <a:solidFill>
                  <a:srgbClr val="00B0F0"/>
                </a:solidFill>
              </a:rPr>
              <a:t> </a:t>
            </a:r>
            <a:r>
              <a:rPr lang="ru-RU" sz="2000" dirty="0" err="1">
                <a:solidFill>
                  <a:srgbClr val="00B0F0"/>
                </a:solidFill>
              </a:rPr>
              <a:t>коомдогу</a:t>
            </a:r>
            <a:r>
              <a:rPr lang="ru-RU" sz="2000" dirty="0">
                <a:solidFill>
                  <a:srgbClr val="00B0F0"/>
                </a:solidFill>
              </a:rPr>
              <a:t> </a:t>
            </a:r>
            <a:r>
              <a:rPr lang="ru-RU" sz="2000" dirty="0" err="1" smtClean="0">
                <a:solidFill>
                  <a:srgbClr val="00B0F0"/>
                </a:solidFill>
              </a:rPr>
              <a:t>ордун</a:t>
            </a:r>
            <a:r>
              <a:rPr lang="ru-RU" sz="2000" dirty="0" smtClean="0">
                <a:solidFill>
                  <a:srgbClr val="00B0F0"/>
                </a:solidFill>
              </a:rPr>
              <a:t> </a:t>
            </a:r>
            <a:r>
              <a:rPr lang="ru-RU" sz="2000" dirty="0" err="1" smtClean="0">
                <a:solidFill>
                  <a:srgbClr val="00B0F0"/>
                </a:solidFill>
              </a:rPr>
              <a:t>жөнүндө</a:t>
            </a:r>
            <a:r>
              <a:rPr lang="ru-RU" sz="2000" dirty="0" smtClean="0">
                <a:solidFill>
                  <a:srgbClr val="00B0F0"/>
                </a:solidFill>
              </a:rPr>
              <a:t> </a:t>
            </a:r>
            <a:r>
              <a:rPr lang="ru-RU" sz="2000" dirty="0" err="1" smtClean="0">
                <a:solidFill>
                  <a:srgbClr val="00B0F0"/>
                </a:solidFill>
              </a:rPr>
              <a:t>билүүсү</a:t>
            </a:r>
            <a:r>
              <a:rPr lang="ru-RU" sz="2000" dirty="0" smtClean="0">
                <a:solidFill>
                  <a:srgbClr val="00B0F0"/>
                </a:solidFill>
              </a:rPr>
              <a:t> зарыл.</a:t>
            </a:r>
            <a:endParaRPr lang="ru-RU" sz="2000" dirty="0">
              <a:solidFill>
                <a:srgbClr val="00B0F0"/>
              </a:solidFill>
            </a:endParaRPr>
          </a:p>
        </p:txBody>
      </p:sp>
    </p:spTree>
    <p:extLst>
      <p:ext uri="{BB962C8B-B14F-4D97-AF65-F5344CB8AC3E}">
        <p14:creationId xmlns:p14="http://schemas.microsoft.com/office/powerpoint/2010/main" val="22657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7399784" cy="854968"/>
          </a:xfrm>
        </p:spPr>
        <p:txBody>
          <a:bodyPr>
            <a:normAutofit fontScale="90000"/>
          </a:bodyPr>
          <a:lstStyle/>
          <a:p>
            <a:pPr algn="ctr"/>
            <a:r>
              <a:rPr lang="ru-RU" dirty="0" smtClean="0">
                <a:solidFill>
                  <a:srgbClr val="FF0000"/>
                </a:solidFill>
              </a:rPr>
              <a:t/>
            </a:r>
            <a:br>
              <a:rPr lang="ru-RU" dirty="0" smtClean="0">
                <a:solidFill>
                  <a:srgbClr val="FF0000"/>
                </a:solidFill>
              </a:rPr>
            </a:br>
            <a:r>
              <a:rPr lang="ru-RU" dirty="0" err="1" smtClean="0">
                <a:solidFill>
                  <a:srgbClr val="FF0000"/>
                </a:solidFill>
              </a:rPr>
              <a:t>Кесип</a:t>
            </a:r>
            <a:r>
              <a:rPr lang="ru-RU" dirty="0" smtClean="0">
                <a:solidFill>
                  <a:srgbClr val="FF0000"/>
                </a:solidFill>
              </a:rPr>
              <a:t> </a:t>
            </a:r>
            <a:r>
              <a:rPr lang="ru-RU" dirty="0" err="1">
                <a:solidFill>
                  <a:srgbClr val="FF0000"/>
                </a:solidFill>
              </a:rPr>
              <a:t>тандоодо</a:t>
            </a:r>
            <a:r>
              <a:rPr lang="ru-RU" dirty="0">
                <a:solidFill>
                  <a:srgbClr val="FF0000"/>
                </a:solidFill>
              </a:rPr>
              <a:t> </a:t>
            </a:r>
            <a:r>
              <a:rPr lang="ru-RU" dirty="0" err="1">
                <a:solidFill>
                  <a:srgbClr val="FF0000"/>
                </a:solidFill>
              </a:rPr>
              <a:t>эмнелерге</a:t>
            </a:r>
            <a:r>
              <a:rPr lang="ru-RU" dirty="0">
                <a:solidFill>
                  <a:srgbClr val="FF0000"/>
                </a:solidFill>
              </a:rPr>
              <a:t> </a:t>
            </a:r>
            <a:br>
              <a:rPr lang="ru-RU" dirty="0">
                <a:solidFill>
                  <a:srgbClr val="FF0000"/>
                </a:solidFill>
              </a:rPr>
            </a:br>
            <a:r>
              <a:rPr lang="ru-RU" dirty="0" err="1">
                <a:solidFill>
                  <a:srgbClr val="FF0000"/>
                </a:solidFill>
              </a:rPr>
              <a:t>көңүл</a:t>
            </a:r>
            <a:r>
              <a:rPr lang="ru-RU" dirty="0">
                <a:solidFill>
                  <a:srgbClr val="FF0000"/>
                </a:solidFill>
              </a:rPr>
              <a:t> </a:t>
            </a:r>
            <a:r>
              <a:rPr lang="ru-RU" dirty="0" err="1">
                <a:solidFill>
                  <a:srgbClr val="FF0000"/>
                </a:solidFill>
              </a:rPr>
              <a:t>буруу</a:t>
            </a:r>
            <a:r>
              <a:rPr lang="ru-RU" dirty="0">
                <a:solidFill>
                  <a:srgbClr val="FF0000"/>
                </a:solidFill>
              </a:rPr>
              <a:t> </a:t>
            </a:r>
            <a:r>
              <a:rPr lang="ru-RU" dirty="0" err="1">
                <a:solidFill>
                  <a:srgbClr val="FF0000"/>
                </a:solidFill>
              </a:rPr>
              <a:t>керек</a:t>
            </a:r>
            <a:r>
              <a:rPr lang="ru-RU" dirty="0">
                <a:solidFill>
                  <a:srgbClr val="FF0000"/>
                </a:solidFill>
              </a:rPr>
              <a:t>?</a:t>
            </a:r>
            <a:br>
              <a:rPr lang="ru-RU" dirty="0">
                <a:solidFill>
                  <a:srgbClr val="FF0000"/>
                </a:solidFill>
              </a:rPr>
            </a:br>
            <a:endParaRPr lang="ru-RU" dirty="0"/>
          </a:p>
        </p:txBody>
      </p:sp>
      <p:sp>
        <p:nvSpPr>
          <p:cNvPr id="6" name="Объект 5"/>
          <p:cNvSpPr>
            <a:spLocks noGrp="1"/>
          </p:cNvSpPr>
          <p:nvPr>
            <p:ph sz="quarter" idx="2"/>
          </p:nvPr>
        </p:nvSpPr>
        <p:spPr>
          <a:xfrm>
            <a:off x="611561" y="1484784"/>
            <a:ext cx="8075240" cy="4641378"/>
          </a:xfrm>
        </p:spPr>
        <p:txBody>
          <a:bodyPr>
            <a:normAutofit fontScale="85000" lnSpcReduction="20000"/>
          </a:bodyPr>
          <a:lstStyle/>
          <a:p>
            <a:pPr algn="ctr"/>
            <a:r>
              <a:rPr lang="ru-RU" sz="2900" dirty="0" err="1">
                <a:solidFill>
                  <a:srgbClr val="00B0F0"/>
                </a:solidFill>
              </a:rPr>
              <a:t>Окуучулар</a:t>
            </a:r>
            <a:r>
              <a:rPr lang="ru-RU" sz="2900" dirty="0">
                <a:solidFill>
                  <a:srgbClr val="00B0F0"/>
                </a:solidFill>
              </a:rPr>
              <a:t> </a:t>
            </a:r>
            <a:r>
              <a:rPr lang="ru-RU" sz="2900" dirty="0" err="1">
                <a:solidFill>
                  <a:srgbClr val="00B0F0"/>
                </a:solidFill>
              </a:rPr>
              <a:t>өздөрүнүн</a:t>
            </a:r>
            <a:r>
              <a:rPr lang="ru-RU" sz="2900" dirty="0">
                <a:solidFill>
                  <a:srgbClr val="00B0F0"/>
                </a:solidFill>
              </a:rPr>
              <a:t> </a:t>
            </a:r>
            <a:r>
              <a:rPr lang="ru-RU" sz="2900" dirty="0" err="1">
                <a:solidFill>
                  <a:srgbClr val="00B0F0"/>
                </a:solidFill>
              </a:rPr>
              <a:t>табиятына</a:t>
            </a:r>
            <a:r>
              <a:rPr lang="ru-RU" sz="2900" dirty="0">
                <a:solidFill>
                  <a:srgbClr val="00B0F0"/>
                </a:solidFill>
              </a:rPr>
              <a:t> </a:t>
            </a:r>
            <a:r>
              <a:rPr lang="ru-RU" sz="2900" dirty="0" err="1">
                <a:solidFill>
                  <a:srgbClr val="00B0F0"/>
                </a:solidFill>
              </a:rPr>
              <a:t>төп</a:t>
            </a:r>
            <a:r>
              <a:rPr lang="ru-RU" sz="2900" dirty="0">
                <a:solidFill>
                  <a:srgbClr val="00B0F0"/>
                </a:solidFill>
              </a:rPr>
              <a:t> </a:t>
            </a:r>
            <a:r>
              <a:rPr lang="ru-RU" sz="2900" dirty="0" err="1">
                <a:solidFill>
                  <a:srgbClr val="00B0F0"/>
                </a:solidFill>
              </a:rPr>
              <a:t>келбеген</a:t>
            </a:r>
            <a:r>
              <a:rPr lang="ru-RU" sz="2900" dirty="0">
                <a:solidFill>
                  <a:srgbClr val="00B0F0"/>
                </a:solidFill>
              </a:rPr>
              <a:t> </a:t>
            </a:r>
            <a:r>
              <a:rPr lang="ru-RU" sz="2900" dirty="0" err="1">
                <a:solidFill>
                  <a:srgbClr val="00B0F0"/>
                </a:solidFill>
              </a:rPr>
              <a:t>кесиптерди</a:t>
            </a:r>
            <a:r>
              <a:rPr lang="ru-RU" sz="2900" dirty="0">
                <a:solidFill>
                  <a:srgbClr val="00B0F0"/>
                </a:solidFill>
              </a:rPr>
              <a:t> </a:t>
            </a:r>
            <a:r>
              <a:rPr lang="ru-RU" sz="2900" dirty="0" err="1">
                <a:solidFill>
                  <a:srgbClr val="00B0F0"/>
                </a:solidFill>
              </a:rPr>
              <a:t>тандоосундагы</a:t>
            </a:r>
            <a:r>
              <a:rPr lang="ru-RU" sz="2900" dirty="0">
                <a:solidFill>
                  <a:srgbClr val="00B0F0"/>
                </a:solidFill>
              </a:rPr>
              <a:t> </a:t>
            </a:r>
            <a:r>
              <a:rPr lang="ru-RU" sz="2900" dirty="0" err="1">
                <a:solidFill>
                  <a:srgbClr val="00B0F0"/>
                </a:solidFill>
              </a:rPr>
              <a:t>негизги</a:t>
            </a:r>
            <a:r>
              <a:rPr lang="ru-RU" sz="2900" dirty="0">
                <a:solidFill>
                  <a:srgbClr val="00B0F0"/>
                </a:solidFill>
              </a:rPr>
              <a:t> </a:t>
            </a:r>
            <a:r>
              <a:rPr lang="ru-RU" sz="2900" dirty="0" err="1">
                <a:solidFill>
                  <a:srgbClr val="00B0F0"/>
                </a:solidFill>
              </a:rPr>
              <a:t>факторлор</a:t>
            </a:r>
            <a:r>
              <a:rPr lang="ru-RU" sz="2900" dirty="0">
                <a:solidFill>
                  <a:srgbClr val="00B0F0"/>
                </a:solidFill>
              </a:rPr>
              <a:t> - </a:t>
            </a:r>
            <a:r>
              <a:rPr lang="ru-RU" sz="2900" dirty="0" err="1">
                <a:solidFill>
                  <a:srgbClr val="00B0F0"/>
                </a:solidFill>
              </a:rPr>
              <a:t>алардын</a:t>
            </a:r>
            <a:r>
              <a:rPr lang="ru-RU" sz="2900" dirty="0">
                <a:solidFill>
                  <a:srgbClr val="00B0F0"/>
                </a:solidFill>
              </a:rPr>
              <a:t> </a:t>
            </a:r>
            <a:r>
              <a:rPr lang="ru-RU" sz="2900" dirty="0" err="1">
                <a:solidFill>
                  <a:srgbClr val="00B0F0"/>
                </a:solidFill>
              </a:rPr>
              <a:t>иш</a:t>
            </a:r>
            <a:r>
              <a:rPr lang="ru-RU" sz="2900" dirty="0">
                <a:solidFill>
                  <a:srgbClr val="00B0F0"/>
                </a:solidFill>
              </a:rPr>
              <a:t> </a:t>
            </a:r>
            <a:r>
              <a:rPr lang="ru-RU" sz="2900" dirty="0" err="1">
                <a:solidFill>
                  <a:srgbClr val="00B0F0"/>
                </a:solidFill>
              </a:rPr>
              <a:t>жөнүндө</a:t>
            </a:r>
            <a:r>
              <a:rPr lang="ru-RU" sz="2900" dirty="0">
                <a:solidFill>
                  <a:srgbClr val="00B0F0"/>
                </a:solidFill>
              </a:rPr>
              <a:t> </a:t>
            </a:r>
            <a:r>
              <a:rPr lang="ru-RU" sz="2900" dirty="0" err="1">
                <a:solidFill>
                  <a:srgbClr val="00B0F0"/>
                </a:solidFill>
              </a:rPr>
              <a:t>толук</a:t>
            </a:r>
            <a:r>
              <a:rPr lang="ru-RU" sz="2900" dirty="0">
                <a:solidFill>
                  <a:srgbClr val="00B0F0"/>
                </a:solidFill>
              </a:rPr>
              <a:t> </a:t>
            </a:r>
            <a:r>
              <a:rPr lang="ru-RU" sz="2900" dirty="0" err="1">
                <a:solidFill>
                  <a:srgbClr val="00B0F0"/>
                </a:solidFill>
              </a:rPr>
              <a:t>билбегенинен</a:t>
            </a:r>
            <a:r>
              <a:rPr lang="ru-RU" sz="2900" dirty="0">
                <a:solidFill>
                  <a:srgbClr val="00B0F0"/>
                </a:solidFill>
              </a:rPr>
              <a:t> </a:t>
            </a:r>
            <a:r>
              <a:rPr lang="ru-RU" sz="2900" dirty="0" err="1">
                <a:solidFill>
                  <a:srgbClr val="00B0F0"/>
                </a:solidFill>
              </a:rPr>
              <a:t>улам</a:t>
            </a:r>
            <a:r>
              <a:rPr lang="ru-RU" sz="2900" dirty="0">
                <a:solidFill>
                  <a:srgbClr val="00B0F0"/>
                </a:solidFill>
              </a:rPr>
              <a:t> </a:t>
            </a:r>
            <a:r>
              <a:rPr lang="ru-RU" sz="2900" dirty="0" err="1">
                <a:solidFill>
                  <a:srgbClr val="00B0F0"/>
                </a:solidFill>
              </a:rPr>
              <a:t>келип</a:t>
            </a:r>
            <a:r>
              <a:rPr lang="ru-RU" sz="2900" dirty="0">
                <a:solidFill>
                  <a:srgbClr val="00B0F0"/>
                </a:solidFill>
              </a:rPr>
              <a:t> </a:t>
            </a:r>
            <a:r>
              <a:rPr lang="ru-RU" sz="2900" dirty="0" err="1">
                <a:solidFill>
                  <a:srgbClr val="00B0F0"/>
                </a:solidFill>
              </a:rPr>
              <a:t>чыгат</a:t>
            </a:r>
            <a:r>
              <a:rPr lang="ru-RU" sz="2900" dirty="0">
                <a:solidFill>
                  <a:srgbClr val="00B0F0"/>
                </a:solidFill>
              </a:rPr>
              <a:t>. Лицей же </a:t>
            </a:r>
            <a:r>
              <a:rPr lang="ru-RU" sz="2900" dirty="0" err="1">
                <a:solidFill>
                  <a:srgbClr val="00B0F0"/>
                </a:solidFill>
              </a:rPr>
              <a:t>орто</a:t>
            </a:r>
            <a:r>
              <a:rPr lang="ru-RU" sz="2900" dirty="0">
                <a:solidFill>
                  <a:srgbClr val="00B0F0"/>
                </a:solidFill>
              </a:rPr>
              <a:t> </a:t>
            </a:r>
            <a:r>
              <a:rPr lang="ru-RU" sz="2900" dirty="0" err="1">
                <a:solidFill>
                  <a:srgbClr val="00B0F0"/>
                </a:solidFill>
              </a:rPr>
              <a:t>мектептин</a:t>
            </a:r>
            <a:r>
              <a:rPr lang="ru-RU" sz="2900" dirty="0">
                <a:solidFill>
                  <a:srgbClr val="00B0F0"/>
                </a:solidFill>
              </a:rPr>
              <a:t> </a:t>
            </a:r>
            <a:r>
              <a:rPr lang="ru-RU" sz="2900" dirty="0" err="1">
                <a:solidFill>
                  <a:srgbClr val="00B0F0"/>
                </a:solidFill>
              </a:rPr>
              <a:t>жогорку</a:t>
            </a:r>
            <a:r>
              <a:rPr lang="ru-RU" sz="2900" dirty="0">
                <a:solidFill>
                  <a:srgbClr val="00B0F0"/>
                </a:solidFill>
              </a:rPr>
              <a:t> </a:t>
            </a:r>
            <a:r>
              <a:rPr lang="ru-RU" sz="2900" dirty="0" err="1">
                <a:solidFill>
                  <a:srgbClr val="00B0F0"/>
                </a:solidFill>
              </a:rPr>
              <a:t>класстарынын</a:t>
            </a:r>
            <a:r>
              <a:rPr lang="ru-RU" sz="2900" dirty="0">
                <a:solidFill>
                  <a:srgbClr val="00B0F0"/>
                </a:solidFill>
              </a:rPr>
              <a:t> </a:t>
            </a:r>
            <a:r>
              <a:rPr lang="ru-RU" sz="2900" dirty="0" err="1">
                <a:solidFill>
                  <a:srgbClr val="00B0F0"/>
                </a:solidFill>
              </a:rPr>
              <a:t>окуучуларына</a:t>
            </a:r>
            <a:r>
              <a:rPr lang="ru-RU" sz="2900" dirty="0">
                <a:solidFill>
                  <a:srgbClr val="00B0F0"/>
                </a:solidFill>
              </a:rPr>
              <a:t> </a:t>
            </a:r>
            <a:r>
              <a:rPr lang="ru-RU" sz="2900" dirty="0" err="1">
                <a:solidFill>
                  <a:srgbClr val="00B0F0"/>
                </a:solidFill>
              </a:rPr>
              <a:t>кайсы</a:t>
            </a:r>
            <a:r>
              <a:rPr lang="ru-RU" sz="2900" dirty="0">
                <a:solidFill>
                  <a:srgbClr val="00B0F0"/>
                </a:solidFill>
              </a:rPr>
              <a:t> </a:t>
            </a:r>
            <a:r>
              <a:rPr lang="ru-RU" sz="2900" dirty="0" err="1">
                <a:solidFill>
                  <a:srgbClr val="00B0F0"/>
                </a:solidFill>
              </a:rPr>
              <a:t>кесипти</a:t>
            </a:r>
            <a:r>
              <a:rPr lang="ru-RU" sz="2900" dirty="0">
                <a:solidFill>
                  <a:srgbClr val="00B0F0"/>
                </a:solidFill>
              </a:rPr>
              <a:t> </a:t>
            </a:r>
            <a:r>
              <a:rPr lang="ru-RU" sz="2900" dirty="0" err="1">
                <a:solidFill>
                  <a:srgbClr val="00B0F0"/>
                </a:solidFill>
              </a:rPr>
              <a:t>тандай</a:t>
            </a:r>
            <a:r>
              <a:rPr lang="ru-RU" sz="2900" dirty="0">
                <a:solidFill>
                  <a:srgbClr val="00B0F0"/>
                </a:solidFill>
              </a:rPr>
              <a:t> </a:t>
            </a:r>
            <a:r>
              <a:rPr lang="ru-RU" sz="2900" dirty="0" err="1">
                <a:solidFill>
                  <a:srgbClr val="00B0F0"/>
                </a:solidFill>
              </a:rPr>
              <a:t>турганын</a:t>
            </a:r>
            <a:r>
              <a:rPr lang="ru-RU" sz="2900" dirty="0">
                <a:solidFill>
                  <a:srgbClr val="00B0F0"/>
                </a:solidFill>
              </a:rPr>
              <a:t> </a:t>
            </a:r>
            <a:r>
              <a:rPr lang="ru-RU" sz="2900" dirty="0" err="1">
                <a:solidFill>
                  <a:srgbClr val="00B0F0"/>
                </a:solidFill>
              </a:rPr>
              <a:t>сураганда</a:t>
            </a:r>
            <a:r>
              <a:rPr lang="ru-RU" sz="2900" dirty="0">
                <a:solidFill>
                  <a:srgbClr val="00B0F0"/>
                </a:solidFill>
              </a:rPr>
              <a:t> </a:t>
            </a:r>
            <a:r>
              <a:rPr lang="ru-RU" sz="2900" dirty="0" err="1">
                <a:solidFill>
                  <a:srgbClr val="00B0F0"/>
                </a:solidFill>
              </a:rPr>
              <a:t>көбүнчө</a:t>
            </a:r>
            <a:r>
              <a:rPr lang="ru-RU" sz="2900" dirty="0">
                <a:solidFill>
                  <a:srgbClr val="00B0F0"/>
                </a:solidFill>
              </a:rPr>
              <a:t> </a:t>
            </a:r>
            <a:r>
              <a:rPr lang="ru-RU" sz="2900" dirty="0" err="1">
                <a:solidFill>
                  <a:srgbClr val="00B0F0"/>
                </a:solidFill>
              </a:rPr>
              <a:t>мурунтан</a:t>
            </a:r>
            <a:r>
              <a:rPr lang="ru-RU" sz="2900" dirty="0">
                <a:solidFill>
                  <a:srgbClr val="00B0F0"/>
                </a:solidFill>
              </a:rPr>
              <a:t> </a:t>
            </a:r>
            <a:r>
              <a:rPr lang="ru-RU" sz="2900" dirty="0" err="1">
                <a:solidFill>
                  <a:srgbClr val="00B0F0"/>
                </a:solidFill>
              </a:rPr>
              <a:t>белгилүү</a:t>
            </a:r>
            <a:r>
              <a:rPr lang="ru-RU" sz="2900" dirty="0">
                <a:solidFill>
                  <a:srgbClr val="00B0F0"/>
                </a:solidFill>
              </a:rPr>
              <a:t> </a:t>
            </a:r>
            <a:r>
              <a:rPr lang="ru-RU" sz="2900" dirty="0" err="1">
                <a:solidFill>
                  <a:srgbClr val="00B0F0"/>
                </a:solidFill>
              </a:rPr>
              <a:t>болгон</a:t>
            </a:r>
            <a:r>
              <a:rPr lang="ru-RU" sz="2900" dirty="0">
                <a:solidFill>
                  <a:srgbClr val="00B0F0"/>
                </a:solidFill>
              </a:rPr>
              <a:t> </a:t>
            </a:r>
            <a:r>
              <a:rPr lang="ru-RU" sz="2900" dirty="0" err="1">
                <a:solidFill>
                  <a:srgbClr val="00B0F0"/>
                </a:solidFill>
              </a:rPr>
              <a:t>кесиптерди</a:t>
            </a:r>
            <a:r>
              <a:rPr lang="ru-RU" sz="2900" dirty="0">
                <a:solidFill>
                  <a:srgbClr val="00B0F0"/>
                </a:solidFill>
              </a:rPr>
              <a:t> </a:t>
            </a:r>
            <a:r>
              <a:rPr lang="ru-RU" sz="2900" dirty="0" err="1">
                <a:solidFill>
                  <a:srgbClr val="00B0F0"/>
                </a:solidFill>
              </a:rPr>
              <a:t>тандаганы</a:t>
            </a:r>
            <a:r>
              <a:rPr lang="ru-RU" sz="2900" dirty="0">
                <a:solidFill>
                  <a:srgbClr val="00B0F0"/>
                </a:solidFill>
              </a:rPr>
              <a:t> </a:t>
            </a:r>
            <a:r>
              <a:rPr lang="ru-RU" sz="2900" dirty="0" err="1">
                <a:solidFill>
                  <a:srgbClr val="00B0F0"/>
                </a:solidFill>
              </a:rPr>
              <a:t>байкалууда</a:t>
            </a:r>
            <a:r>
              <a:rPr lang="ru-RU" sz="2900" dirty="0">
                <a:solidFill>
                  <a:srgbClr val="00B0F0"/>
                </a:solidFill>
              </a:rPr>
              <a:t>. А бирок </a:t>
            </a:r>
            <a:r>
              <a:rPr lang="ru-RU" sz="2900" dirty="0" err="1">
                <a:solidFill>
                  <a:srgbClr val="00B0F0"/>
                </a:solidFill>
              </a:rPr>
              <a:t>тандаган</a:t>
            </a:r>
            <a:r>
              <a:rPr lang="ru-RU" sz="2900" dirty="0">
                <a:solidFill>
                  <a:srgbClr val="00B0F0"/>
                </a:solidFill>
              </a:rPr>
              <a:t> </a:t>
            </a:r>
            <a:r>
              <a:rPr lang="ru-RU" sz="2900" dirty="0" err="1">
                <a:solidFill>
                  <a:srgbClr val="00B0F0"/>
                </a:solidFill>
              </a:rPr>
              <a:t>кесиптери</a:t>
            </a:r>
            <a:r>
              <a:rPr lang="ru-RU" sz="2900" dirty="0">
                <a:solidFill>
                  <a:srgbClr val="00B0F0"/>
                </a:solidFill>
              </a:rPr>
              <a:t> </a:t>
            </a:r>
            <a:r>
              <a:rPr lang="ru-RU" sz="2900" dirty="0" err="1">
                <a:solidFill>
                  <a:srgbClr val="00B0F0"/>
                </a:solidFill>
              </a:rPr>
              <a:t>алардын</a:t>
            </a:r>
            <a:r>
              <a:rPr lang="ru-RU" sz="2900" dirty="0">
                <a:solidFill>
                  <a:srgbClr val="00B0F0"/>
                </a:solidFill>
              </a:rPr>
              <a:t> </a:t>
            </a:r>
            <a:r>
              <a:rPr lang="ru-RU" sz="2900" dirty="0" err="1">
                <a:solidFill>
                  <a:srgbClr val="00B0F0"/>
                </a:solidFill>
              </a:rPr>
              <a:t>жекече</a:t>
            </a:r>
            <a:r>
              <a:rPr lang="ru-RU" sz="2900" dirty="0">
                <a:solidFill>
                  <a:srgbClr val="00B0F0"/>
                </a:solidFill>
              </a:rPr>
              <a:t> </a:t>
            </a:r>
            <a:r>
              <a:rPr lang="ru-RU" sz="2900" dirty="0" err="1">
                <a:solidFill>
                  <a:srgbClr val="00B0F0"/>
                </a:solidFill>
              </a:rPr>
              <a:t>өзгөчөлүктөрү</a:t>
            </a:r>
            <a:r>
              <a:rPr lang="ru-RU" sz="2900" dirty="0">
                <a:solidFill>
                  <a:srgbClr val="00B0F0"/>
                </a:solidFill>
              </a:rPr>
              <a:t>, </a:t>
            </a:r>
            <a:r>
              <a:rPr lang="ru-RU" sz="2900" dirty="0" err="1">
                <a:solidFill>
                  <a:srgbClr val="00B0F0"/>
                </a:solidFill>
              </a:rPr>
              <a:t>жан</a:t>
            </a:r>
            <a:r>
              <a:rPr lang="ru-RU" sz="2900" dirty="0">
                <a:solidFill>
                  <a:srgbClr val="00B0F0"/>
                </a:solidFill>
              </a:rPr>
              <a:t> </a:t>
            </a:r>
            <a:r>
              <a:rPr lang="ru-RU" sz="2900" dirty="0" err="1">
                <a:solidFill>
                  <a:srgbClr val="00B0F0"/>
                </a:solidFill>
              </a:rPr>
              <a:t>дүйнө</a:t>
            </a:r>
            <a:r>
              <a:rPr lang="ru-RU" sz="2900" dirty="0">
                <a:solidFill>
                  <a:srgbClr val="00B0F0"/>
                </a:solidFill>
              </a:rPr>
              <a:t> </a:t>
            </a:r>
            <a:r>
              <a:rPr lang="ru-RU" sz="2900" dirty="0" err="1">
                <a:solidFill>
                  <a:srgbClr val="00B0F0"/>
                </a:solidFill>
              </a:rPr>
              <a:t>байлыктары</a:t>
            </a:r>
            <a:r>
              <a:rPr lang="ru-RU" sz="2900" dirty="0">
                <a:solidFill>
                  <a:srgbClr val="00B0F0"/>
                </a:solidFill>
              </a:rPr>
              <a:t> </a:t>
            </a:r>
            <a:r>
              <a:rPr lang="ru-RU" sz="2900" dirty="0" err="1">
                <a:solidFill>
                  <a:srgbClr val="00B0F0"/>
                </a:solidFill>
              </a:rPr>
              <a:t>менен</a:t>
            </a:r>
            <a:r>
              <a:rPr lang="ru-RU" sz="2900" dirty="0">
                <a:solidFill>
                  <a:srgbClr val="00B0F0"/>
                </a:solidFill>
              </a:rPr>
              <a:t> </a:t>
            </a:r>
            <a:r>
              <a:rPr lang="ru-RU" sz="2900" dirty="0" err="1">
                <a:solidFill>
                  <a:srgbClr val="00B0F0"/>
                </a:solidFill>
              </a:rPr>
              <a:t>төп</a:t>
            </a:r>
            <a:r>
              <a:rPr lang="ru-RU" sz="2900" dirty="0">
                <a:solidFill>
                  <a:srgbClr val="00B0F0"/>
                </a:solidFill>
              </a:rPr>
              <a:t> </a:t>
            </a:r>
            <a:r>
              <a:rPr lang="ru-RU" sz="2900" dirty="0" err="1">
                <a:solidFill>
                  <a:srgbClr val="00B0F0"/>
                </a:solidFill>
              </a:rPr>
              <a:t>келбейт</a:t>
            </a:r>
            <a:r>
              <a:rPr lang="ru-RU" sz="2900" dirty="0">
                <a:solidFill>
                  <a:srgbClr val="00B0F0"/>
                </a:solidFill>
              </a:rPr>
              <a:t>. </a:t>
            </a:r>
            <a:r>
              <a:rPr lang="ru-RU" sz="2900" dirty="0" err="1">
                <a:solidFill>
                  <a:srgbClr val="00B0F0"/>
                </a:solidFill>
              </a:rPr>
              <a:t>Башкача</a:t>
            </a:r>
            <a:r>
              <a:rPr lang="ru-RU" sz="2900" dirty="0">
                <a:solidFill>
                  <a:srgbClr val="00B0F0"/>
                </a:solidFill>
              </a:rPr>
              <a:t> </a:t>
            </a:r>
            <a:r>
              <a:rPr lang="ru-RU" sz="2900" dirty="0" err="1">
                <a:solidFill>
                  <a:srgbClr val="00B0F0"/>
                </a:solidFill>
              </a:rPr>
              <a:t>айтканда</a:t>
            </a:r>
            <a:r>
              <a:rPr lang="ru-RU" sz="2900" dirty="0">
                <a:solidFill>
                  <a:srgbClr val="00B0F0"/>
                </a:solidFill>
              </a:rPr>
              <a:t>, </a:t>
            </a:r>
            <a:r>
              <a:rPr lang="ru-RU" sz="2900" dirty="0" err="1">
                <a:solidFill>
                  <a:srgbClr val="00B0F0"/>
                </a:solidFill>
              </a:rPr>
              <a:t>жөндөмдүүлүгүнө</a:t>
            </a:r>
            <a:r>
              <a:rPr lang="ru-RU" sz="2900" dirty="0">
                <a:solidFill>
                  <a:srgbClr val="00B0F0"/>
                </a:solidFill>
              </a:rPr>
              <a:t>, </a:t>
            </a:r>
            <a:r>
              <a:rPr lang="ru-RU" sz="2900" dirty="0" err="1">
                <a:solidFill>
                  <a:srgbClr val="00B0F0"/>
                </a:solidFill>
              </a:rPr>
              <a:t>шыгына</a:t>
            </a:r>
            <a:r>
              <a:rPr lang="ru-RU" sz="2900" dirty="0">
                <a:solidFill>
                  <a:srgbClr val="00B0F0"/>
                </a:solidFill>
              </a:rPr>
              <a:t>, </a:t>
            </a:r>
            <a:r>
              <a:rPr lang="ru-RU" sz="2900" dirty="0" err="1">
                <a:solidFill>
                  <a:srgbClr val="00B0F0"/>
                </a:solidFill>
              </a:rPr>
              <a:t>кабыл</a:t>
            </a:r>
            <a:r>
              <a:rPr lang="ru-RU" sz="2900" dirty="0">
                <a:solidFill>
                  <a:srgbClr val="00B0F0"/>
                </a:solidFill>
              </a:rPr>
              <a:t> </a:t>
            </a:r>
            <a:r>
              <a:rPr lang="ru-RU" sz="2900" dirty="0" err="1">
                <a:solidFill>
                  <a:srgbClr val="00B0F0"/>
                </a:solidFill>
              </a:rPr>
              <a:t>алуусуна</a:t>
            </a:r>
            <a:r>
              <a:rPr lang="ru-RU" sz="2900" dirty="0">
                <a:solidFill>
                  <a:srgbClr val="00B0F0"/>
                </a:solidFill>
              </a:rPr>
              <a:t>, </a:t>
            </a:r>
            <a:r>
              <a:rPr lang="ru-RU" sz="2900" dirty="0" err="1">
                <a:solidFill>
                  <a:srgbClr val="00B0F0"/>
                </a:solidFill>
              </a:rPr>
              <a:t>ден</a:t>
            </a:r>
            <a:r>
              <a:rPr lang="ru-RU" sz="2900" dirty="0">
                <a:solidFill>
                  <a:srgbClr val="00B0F0"/>
                </a:solidFill>
              </a:rPr>
              <a:t> </a:t>
            </a:r>
            <a:r>
              <a:rPr lang="ru-RU" sz="2900" dirty="0" err="1">
                <a:solidFill>
                  <a:srgbClr val="00B0F0"/>
                </a:solidFill>
              </a:rPr>
              <a:t>соолугуна</a:t>
            </a:r>
            <a:r>
              <a:rPr lang="ru-RU" sz="2900" dirty="0">
                <a:solidFill>
                  <a:srgbClr val="00B0F0"/>
                </a:solidFill>
              </a:rPr>
              <a:t> </a:t>
            </a:r>
            <a:r>
              <a:rPr lang="ru-RU" sz="2900" dirty="0" err="1">
                <a:solidFill>
                  <a:srgbClr val="00B0F0"/>
                </a:solidFill>
              </a:rPr>
              <a:t>ж.б</a:t>
            </a:r>
            <a:r>
              <a:rPr lang="ru-RU" sz="2900" dirty="0">
                <a:solidFill>
                  <a:srgbClr val="00B0F0"/>
                </a:solidFill>
              </a:rPr>
              <a:t>. </a:t>
            </a:r>
            <a:r>
              <a:rPr lang="ru-RU" sz="2900" dirty="0" err="1">
                <a:solidFill>
                  <a:srgbClr val="00B0F0"/>
                </a:solidFill>
              </a:rPr>
              <a:t>көңүл</a:t>
            </a:r>
            <a:r>
              <a:rPr lang="ru-RU" sz="2900" dirty="0">
                <a:solidFill>
                  <a:srgbClr val="00B0F0"/>
                </a:solidFill>
              </a:rPr>
              <a:t> </a:t>
            </a:r>
            <a:r>
              <a:rPr lang="ru-RU" sz="2900" dirty="0" err="1">
                <a:solidFill>
                  <a:srgbClr val="00B0F0"/>
                </a:solidFill>
              </a:rPr>
              <a:t>бурушпай</a:t>
            </a:r>
            <a:r>
              <a:rPr lang="ru-RU" sz="2900" dirty="0">
                <a:solidFill>
                  <a:srgbClr val="00B0F0"/>
                </a:solidFill>
              </a:rPr>
              <a:t>, </a:t>
            </a:r>
            <a:r>
              <a:rPr lang="ru-RU" sz="2900" dirty="0" err="1">
                <a:solidFill>
                  <a:srgbClr val="00B0F0"/>
                </a:solidFill>
              </a:rPr>
              <a:t>кесиптер</a:t>
            </a:r>
            <a:r>
              <a:rPr lang="ru-RU" sz="2900" dirty="0">
                <a:solidFill>
                  <a:srgbClr val="00B0F0"/>
                </a:solidFill>
              </a:rPr>
              <a:t> </a:t>
            </a:r>
            <a:r>
              <a:rPr lang="ru-RU" sz="2900" dirty="0" err="1">
                <a:solidFill>
                  <a:srgbClr val="00B0F0"/>
                </a:solidFill>
              </a:rPr>
              <a:t>жөнүндө</a:t>
            </a:r>
            <a:r>
              <a:rPr lang="ru-RU" sz="2900" dirty="0">
                <a:solidFill>
                  <a:srgbClr val="00B0F0"/>
                </a:solidFill>
              </a:rPr>
              <a:t> </a:t>
            </a:r>
            <a:r>
              <a:rPr lang="ru-RU" sz="2900" dirty="0" err="1" smtClean="0">
                <a:solidFill>
                  <a:srgbClr val="00B0F0"/>
                </a:solidFill>
              </a:rPr>
              <a:t>ке</a:t>
            </a:r>
            <a:r>
              <a:rPr lang="ky-KG" sz="2900" dirty="0">
                <a:solidFill>
                  <a:srgbClr val="00B0F0"/>
                </a:solidFill>
              </a:rPr>
              <a:t>ң</a:t>
            </a:r>
            <a:r>
              <a:rPr lang="ru-RU" sz="2900" dirty="0" err="1" smtClean="0">
                <a:solidFill>
                  <a:srgbClr val="00B0F0"/>
                </a:solidFill>
              </a:rPr>
              <a:t>ири</a:t>
            </a:r>
            <a:r>
              <a:rPr lang="ru-RU" sz="2900" dirty="0" smtClean="0">
                <a:solidFill>
                  <a:srgbClr val="00B0F0"/>
                </a:solidFill>
              </a:rPr>
              <a:t> </a:t>
            </a:r>
            <a:r>
              <a:rPr lang="ru-RU" sz="2900" dirty="0" err="1">
                <a:solidFill>
                  <a:srgbClr val="00B0F0"/>
                </a:solidFill>
              </a:rPr>
              <a:t>билбей</a:t>
            </a:r>
            <a:r>
              <a:rPr lang="ru-RU" sz="2900" dirty="0">
                <a:solidFill>
                  <a:srgbClr val="00B0F0"/>
                </a:solidFill>
              </a:rPr>
              <a:t> </a:t>
            </a:r>
            <a:r>
              <a:rPr lang="ru-RU" sz="2900" dirty="0" err="1">
                <a:solidFill>
                  <a:srgbClr val="00B0F0"/>
                </a:solidFill>
              </a:rPr>
              <a:t>туруп</a:t>
            </a:r>
            <a:r>
              <a:rPr lang="ru-RU" sz="2900" dirty="0">
                <a:solidFill>
                  <a:srgbClr val="00B0F0"/>
                </a:solidFill>
              </a:rPr>
              <a:t> </a:t>
            </a:r>
            <a:r>
              <a:rPr lang="ru-RU" sz="2900" dirty="0" err="1">
                <a:solidFill>
                  <a:srgbClr val="00B0F0"/>
                </a:solidFill>
              </a:rPr>
              <a:t>тандаган</a:t>
            </a:r>
            <a:r>
              <a:rPr lang="ru-RU" sz="2900" dirty="0">
                <a:solidFill>
                  <a:srgbClr val="00B0F0"/>
                </a:solidFill>
              </a:rPr>
              <a:t> </a:t>
            </a:r>
            <a:r>
              <a:rPr lang="ru-RU" sz="2900" dirty="0" err="1">
                <a:solidFill>
                  <a:srgbClr val="00B0F0"/>
                </a:solidFill>
              </a:rPr>
              <a:t>учурлар</a:t>
            </a:r>
            <a:r>
              <a:rPr lang="ru-RU" sz="2900" dirty="0">
                <a:solidFill>
                  <a:srgbClr val="00B0F0"/>
                </a:solidFill>
              </a:rPr>
              <a:t> </a:t>
            </a:r>
            <a:r>
              <a:rPr lang="ru-RU" sz="2900" dirty="0" err="1" smtClean="0">
                <a:solidFill>
                  <a:srgbClr val="00B0F0"/>
                </a:solidFill>
              </a:rPr>
              <a:t>кездешет</a:t>
            </a:r>
            <a:r>
              <a:rPr lang="ru-RU" sz="2900" dirty="0">
                <a:solidFill>
                  <a:srgbClr val="00B0F0"/>
                </a:solidFill>
              </a:rPr>
              <a:t>.</a:t>
            </a:r>
            <a:endParaRPr lang="ru-RU" dirty="0"/>
          </a:p>
        </p:txBody>
      </p:sp>
    </p:spTree>
    <p:extLst>
      <p:ext uri="{BB962C8B-B14F-4D97-AF65-F5344CB8AC3E}">
        <p14:creationId xmlns:p14="http://schemas.microsoft.com/office/powerpoint/2010/main" val="1119206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idx="1"/>
          </p:nvPr>
        </p:nvSpPr>
        <p:spPr/>
      </p:sp>
      <p:sp>
        <p:nvSpPr>
          <p:cNvPr id="3" name="Текст 2"/>
          <p:cNvSpPr>
            <a:spLocks noGrp="1"/>
          </p:cNvSpPr>
          <p:nvPr>
            <p:ph type="body" sz="half" idx="2"/>
          </p:nvPr>
        </p:nvSpPr>
        <p:spPr>
          <a:xfrm>
            <a:off x="6372200" y="116632"/>
            <a:ext cx="2304256" cy="5544616"/>
          </a:xfrm>
        </p:spPr>
        <p:txBody>
          <a:bodyPr>
            <a:normAutofit fontScale="85000" lnSpcReduction="20000"/>
          </a:bodyPr>
          <a:lstStyle/>
          <a:p>
            <a:r>
              <a:rPr lang="ru-RU" dirty="0" smtClean="0"/>
              <a:t> </a:t>
            </a:r>
            <a:r>
              <a:rPr lang="ru-RU" sz="3000" dirty="0" err="1">
                <a:solidFill>
                  <a:srgbClr val="00B0F0"/>
                </a:solidFill>
              </a:rPr>
              <a:t>Кесип</a:t>
            </a:r>
            <a:r>
              <a:rPr lang="ru-RU" sz="3000" dirty="0">
                <a:solidFill>
                  <a:srgbClr val="00B0F0"/>
                </a:solidFill>
              </a:rPr>
              <a:t> </a:t>
            </a:r>
            <a:r>
              <a:rPr lang="ru-RU" sz="3000" dirty="0" err="1">
                <a:solidFill>
                  <a:srgbClr val="00B0F0"/>
                </a:solidFill>
              </a:rPr>
              <a:t>тандоо</a:t>
            </a:r>
            <a:r>
              <a:rPr lang="ru-RU" sz="3000" dirty="0">
                <a:solidFill>
                  <a:srgbClr val="00B0F0"/>
                </a:solidFill>
              </a:rPr>
              <a:t> </a:t>
            </a:r>
            <a:r>
              <a:rPr lang="ru-RU" sz="3000" dirty="0" err="1">
                <a:solidFill>
                  <a:srgbClr val="00B0F0"/>
                </a:solidFill>
              </a:rPr>
              <a:t>менен</a:t>
            </a:r>
            <a:r>
              <a:rPr lang="ru-RU" sz="3000" dirty="0">
                <a:solidFill>
                  <a:srgbClr val="00B0F0"/>
                </a:solidFill>
              </a:rPr>
              <a:t> </a:t>
            </a:r>
            <a:r>
              <a:rPr lang="ru-RU" sz="3000" dirty="0" err="1">
                <a:solidFill>
                  <a:srgbClr val="00B0F0"/>
                </a:solidFill>
              </a:rPr>
              <a:t>бирдикте</a:t>
            </a:r>
            <a:r>
              <a:rPr lang="ru-RU" sz="3000" dirty="0">
                <a:solidFill>
                  <a:srgbClr val="00B0F0"/>
                </a:solidFill>
              </a:rPr>
              <a:t> ар </a:t>
            </a:r>
            <a:r>
              <a:rPr lang="ru-RU" sz="3000" dirty="0" err="1">
                <a:solidFill>
                  <a:srgbClr val="00B0F0"/>
                </a:solidFill>
              </a:rPr>
              <a:t>дайым</a:t>
            </a:r>
            <a:r>
              <a:rPr lang="ru-RU" sz="3000" dirty="0">
                <a:solidFill>
                  <a:srgbClr val="00B0F0"/>
                </a:solidFill>
              </a:rPr>
              <a:t> </a:t>
            </a:r>
            <a:r>
              <a:rPr lang="ru-RU" sz="3000" dirty="0" err="1">
                <a:solidFill>
                  <a:srgbClr val="00B0F0"/>
                </a:solidFill>
              </a:rPr>
              <a:t>чогуу</a:t>
            </a:r>
            <a:r>
              <a:rPr lang="ru-RU" sz="3000" dirty="0">
                <a:solidFill>
                  <a:srgbClr val="00B0F0"/>
                </a:solidFill>
              </a:rPr>
              <a:t> </a:t>
            </a:r>
            <a:r>
              <a:rPr lang="ru-RU" sz="3000" dirty="0" err="1">
                <a:solidFill>
                  <a:srgbClr val="00B0F0"/>
                </a:solidFill>
              </a:rPr>
              <a:t>иштей</a:t>
            </a:r>
            <a:r>
              <a:rPr lang="ru-RU" sz="3000" dirty="0">
                <a:solidFill>
                  <a:srgbClr val="00B0F0"/>
                </a:solidFill>
              </a:rPr>
              <a:t> </a:t>
            </a:r>
            <a:r>
              <a:rPr lang="ru-RU" sz="3000" dirty="0" err="1">
                <a:solidFill>
                  <a:srgbClr val="00B0F0"/>
                </a:solidFill>
              </a:rPr>
              <a:t>турган</a:t>
            </a:r>
            <a:r>
              <a:rPr lang="ru-RU" sz="3000" dirty="0">
                <a:solidFill>
                  <a:srgbClr val="00B0F0"/>
                </a:solidFill>
              </a:rPr>
              <a:t> </a:t>
            </a:r>
            <a:r>
              <a:rPr lang="ru-RU" sz="3000" dirty="0" err="1">
                <a:solidFill>
                  <a:srgbClr val="00B0F0"/>
                </a:solidFill>
              </a:rPr>
              <a:t>кишилерди</a:t>
            </a:r>
            <a:r>
              <a:rPr lang="ru-RU" sz="3000" dirty="0">
                <a:solidFill>
                  <a:srgbClr val="00B0F0"/>
                </a:solidFill>
              </a:rPr>
              <a:t>, </a:t>
            </a:r>
            <a:r>
              <a:rPr lang="ru-RU" sz="3000" dirty="0" err="1" smtClean="0">
                <a:solidFill>
                  <a:srgbClr val="00B0F0"/>
                </a:solidFill>
              </a:rPr>
              <a:t>жолдоштору</a:t>
            </a:r>
            <a:r>
              <a:rPr lang="ru-RU" sz="3000" dirty="0" smtClean="0">
                <a:solidFill>
                  <a:srgbClr val="00B0F0"/>
                </a:solidFill>
              </a:rPr>
              <a:t>, </a:t>
            </a:r>
            <a:r>
              <a:rPr lang="ru-RU" sz="3000" dirty="0">
                <a:solidFill>
                  <a:srgbClr val="00B0F0"/>
                </a:solidFill>
              </a:rPr>
              <a:t>ал </a:t>
            </a:r>
            <a:r>
              <a:rPr lang="ru-RU" sz="3000" dirty="0" err="1">
                <a:solidFill>
                  <a:srgbClr val="00B0F0"/>
                </a:solidFill>
              </a:rPr>
              <a:t>тургай</a:t>
            </a:r>
            <a:r>
              <a:rPr lang="ru-RU" sz="3000" dirty="0">
                <a:solidFill>
                  <a:srgbClr val="00B0F0"/>
                </a:solidFill>
              </a:rPr>
              <a:t> </a:t>
            </a:r>
            <a:r>
              <a:rPr lang="ru-RU" sz="3000" dirty="0" err="1" smtClean="0">
                <a:solidFill>
                  <a:srgbClr val="00B0F0"/>
                </a:solidFill>
              </a:rPr>
              <a:t>кээде</a:t>
            </a:r>
            <a:r>
              <a:rPr lang="ru-RU" sz="3000" dirty="0" smtClean="0">
                <a:solidFill>
                  <a:srgbClr val="00B0F0"/>
                </a:solidFill>
              </a:rPr>
              <a:t> </a:t>
            </a:r>
            <a:r>
              <a:rPr lang="ru-RU" sz="3000" dirty="0" err="1">
                <a:solidFill>
                  <a:srgbClr val="00B0F0"/>
                </a:solidFill>
              </a:rPr>
              <a:t>өмүрлүк</a:t>
            </a:r>
            <a:r>
              <a:rPr lang="ru-RU" sz="3000" dirty="0">
                <a:solidFill>
                  <a:srgbClr val="00B0F0"/>
                </a:solidFill>
              </a:rPr>
              <a:t> </a:t>
            </a:r>
            <a:r>
              <a:rPr lang="ru-RU" sz="3000" dirty="0" err="1">
                <a:solidFill>
                  <a:srgbClr val="00B0F0"/>
                </a:solidFill>
              </a:rPr>
              <a:t>жарын</a:t>
            </a:r>
            <a:r>
              <a:rPr lang="ru-RU" sz="3000" dirty="0">
                <a:solidFill>
                  <a:srgbClr val="00B0F0"/>
                </a:solidFill>
              </a:rPr>
              <a:t> </a:t>
            </a:r>
            <a:r>
              <a:rPr lang="ru-RU" sz="3000" dirty="0" err="1">
                <a:solidFill>
                  <a:srgbClr val="00B0F0"/>
                </a:solidFill>
              </a:rPr>
              <a:t>тандоосуна</a:t>
            </a:r>
            <a:r>
              <a:rPr lang="ru-RU" sz="3000" dirty="0">
                <a:solidFill>
                  <a:srgbClr val="00B0F0"/>
                </a:solidFill>
              </a:rPr>
              <a:t> да </a:t>
            </a:r>
            <a:r>
              <a:rPr lang="ru-RU" sz="3000" dirty="0" err="1">
                <a:solidFill>
                  <a:srgbClr val="00B0F0"/>
                </a:solidFill>
              </a:rPr>
              <a:t>маанилүү</a:t>
            </a:r>
            <a:r>
              <a:rPr lang="ru-RU" sz="3000" dirty="0">
                <a:solidFill>
                  <a:srgbClr val="00B0F0"/>
                </a:solidFill>
              </a:rPr>
              <a:t> роль </a:t>
            </a:r>
            <a:r>
              <a:rPr lang="ru-RU" sz="3000" dirty="0" err="1">
                <a:solidFill>
                  <a:srgbClr val="00B0F0"/>
                </a:solidFill>
              </a:rPr>
              <a:t>ойнойт</a:t>
            </a:r>
            <a:r>
              <a:rPr lang="ru-RU" sz="3000" dirty="0">
                <a:solidFill>
                  <a:srgbClr val="00B0F0"/>
                </a:solidFill>
              </a:rPr>
              <a:t>;</a:t>
            </a:r>
          </a:p>
        </p:txBody>
      </p:sp>
      <p:pic>
        <p:nvPicPr>
          <p:cNvPr id="9218" name="Picture 2" descr="G:\ \Новая папка (3)\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6208906"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3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 \Новая папка (3)\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5674022"/>
            <a:ext cx="7848872" cy="923330"/>
          </a:xfrm>
          <a:prstGeom prst="rect">
            <a:avLst/>
          </a:prstGeom>
        </p:spPr>
        <p:txBody>
          <a:bodyPr wrap="square">
            <a:spAutoFit/>
          </a:bodyPr>
          <a:lstStyle/>
          <a:p>
            <a:r>
              <a:rPr lang="ru-RU" dirty="0" err="1">
                <a:solidFill>
                  <a:srgbClr val="00B0F0"/>
                </a:solidFill>
              </a:rPr>
              <a:t>Кишинин</a:t>
            </a:r>
            <a:r>
              <a:rPr lang="ru-RU" dirty="0">
                <a:solidFill>
                  <a:srgbClr val="00B0F0"/>
                </a:solidFill>
              </a:rPr>
              <a:t> </a:t>
            </a:r>
            <a:r>
              <a:rPr lang="ru-RU" dirty="0" err="1">
                <a:solidFill>
                  <a:srgbClr val="00B0F0"/>
                </a:solidFill>
              </a:rPr>
              <a:t>ишинин</a:t>
            </a:r>
            <a:r>
              <a:rPr lang="ru-RU" dirty="0">
                <a:solidFill>
                  <a:srgbClr val="00B0F0"/>
                </a:solidFill>
              </a:rPr>
              <a:t> </a:t>
            </a:r>
            <a:r>
              <a:rPr lang="ru-RU" dirty="0" err="1">
                <a:solidFill>
                  <a:srgbClr val="00B0F0"/>
                </a:solidFill>
              </a:rPr>
              <a:t>ийгиликтүү</a:t>
            </a:r>
            <a:r>
              <a:rPr lang="ru-RU" dirty="0">
                <a:solidFill>
                  <a:srgbClr val="00B0F0"/>
                </a:solidFill>
              </a:rPr>
              <a:t> </a:t>
            </a:r>
            <a:r>
              <a:rPr lang="ru-RU" dirty="0" err="1">
                <a:solidFill>
                  <a:srgbClr val="00B0F0"/>
                </a:solidFill>
              </a:rPr>
              <a:t>болушу</a:t>
            </a:r>
            <a:r>
              <a:rPr lang="ru-RU" dirty="0">
                <a:solidFill>
                  <a:srgbClr val="00B0F0"/>
                </a:solidFill>
              </a:rPr>
              <a:t> - </a:t>
            </a:r>
            <a:r>
              <a:rPr lang="ru-RU" dirty="0" err="1">
                <a:solidFill>
                  <a:srgbClr val="00B0F0"/>
                </a:solidFill>
              </a:rPr>
              <a:t>анын</a:t>
            </a:r>
            <a:r>
              <a:rPr lang="ru-RU" dirty="0">
                <a:solidFill>
                  <a:srgbClr val="00B0F0"/>
                </a:solidFill>
              </a:rPr>
              <a:t> </a:t>
            </a:r>
            <a:r>
              <a:rPr lang="ru-RU" dirty="0" err="1">
                <a:solidFill>
                  <a:srgbClr val="00B0F0"/>
                </a:solidFill>
              </a:rPr>
              <a:t>тандаган</a:t>
            </a:r>
            <a:r>
              <a:rPr lang="ru-RU" dirty="0">
                <a:solidFill>
                  <a:srgbClr val="00B0F0"/>
                </a:solidFill>
              </a:rPr>
              <a:t> </a:t>
            </a:r>
            <a:r>
              <a:rPr lang="ru-RU" dirty="0" err="1">
                <a:solidFill>
                  <a:srgbClr val="00B0F0"/>
                </a:solidFill>
              </a:rPr>
              <a:t>кесиби</a:t>
            </a:r>
            <a:r>
              <a:rPr lang="ru-RU" dirty="0">
                <a:solidFill>
                  <a:srgbClr val="00B0F0"/>
                </a:solidFill>
              </a:rPr>
              <a:t> </a:t>
            </a:r>
            <a:r>
              <a:rPr lang="ru-RU" dirty="0" err="1">
                <a:solidFill>
                  <a:srgbClr val="00B0F0"/>
                </a:solidFill>
              </a:rPr>
              <a:t>менен</a:t>
            </a:r>
            <a:r>
              <a:rPr lang="ru-RU" dirty="0">
                <a:solidFill>
                  <a:srgbClr val="00B0F0"/>
                </a:solidFill>
              </a:rPr>
              <a:t> </a:t>
            </a:r>
            <a:r>
              <a:rPr lang="ru-RU" dirty="0" err="1">
                <a:solidFill>
                  <a:srgbClr val="00B0F0"/>
                </a:solidFill>
              </a:rPr>
              <a:t>тыгыз</a:t>
            </a:r>
            <a:r>
              <a:rPr lang="ru-RU" dirty="0">
                <a:solidFill>
                  <a:srgbClr val="00B0F0"/>
                </a:solidFill>
              </a:rPr>
              <a:t> </a:t>
            </a:r>
            <a:r>
              <a:rPr lang="ru-RU" dirty="0" err="1">
                <a:solidFill>
                  <a:srgbClr val="00B0F0"/>
                </a:solidFill>
              </a:rPr>
              <a:t>байланыштуу</a:t>
            </a:r>
            <a:r>
              <a:rPr lang="ru-RU" dirty="0">
                <a:solidFill>
                  <a:srgbClr val="00B0F0"/>
                </a:solidFill>
              </a:rPr>
              <a:t> (</a:t>
            </a:r>
            <a:r>
              <a:rPr lang="ru-RU" dirty="0" err="1">
                <a:solidFill>
                  <a:srgbClr val="00B0F0"/>
                </a:solidFill>
              </a:rPr>
              <a:t>кесипти</a:t>
            </a:r>
            <a:r>
              <a:rPr lang="ru-RU" dirty="0">
                <a:solidFill>
                  <a:srgbClr val="00B0F0"/>
                </a:solidFill>
              </a:rPr>
              <a:t> </a:t>
            </a:r>
            <a:r>
              <a:rPr lang="ru-RU" dirty="0" err="1">
                <a:solidFill>
                  <a:srgbClr val="00B0F0"/>
                </a:solidFill>
              </a:rPr>
              <a:t>сүйүүсү</a:t>
            </a:r>
            <a:r>
              <a:rPr lang="ru-RU" dirty="0">
                <a:solidFill>
                  <a:srgbClr val="00B0F0"/>
                </a:solidFill>
              </a:rPr>
              <a:t>, </a:t>
            </a:r>
            <a:r>
              <a:rPr lang="ru-RU" dirty="0" err="1">
                <a:solidFill>
                  <a:srgbClr val="00B0F0"/>
                </a:solidFill>
              </a:rPr>
              <a:t>кайраты</a:t>
            </a:r>
            <a:r>
              <a:rPr lang="ru-RU" dirty="0">
                <a:solidFill>
                  <a:srgbClr val="00B0F0"/>
                </a:solidFill>
              </a:rPr>
              <a:t>, </a:t>
            </a:r>
            <a:r>
              <a:rPr lang="ru-RU" dirty="0" err="1">
                <a:solidFill>
                  <a:srgbClr val="00B0F0"/>
                </a:solidFill>
              </a:rPr>
              <a:t>сабырдуулугу</a:t>
            </a:r>
            <a:r>
              <a:rPr lang="ru-RU" dirty="0">
                <a:solidFill>
                  <a:srgbClr val="00B0F0"/>
                </a:solidFill>
              </a:rPr>
              <a:t>, </a:t>
            </a:r>
            <a:r>
              <a:rPr lang="ru-RU" dirty="0" err="1">
                <a:solidFill>
                  <a:srgbClr val="00B0F0"/>
                </a:solidFill>
              </a:rPr>
              <a:t>тырышчаактыгы</a:t>
            </a:r>
            <a:r>
              <a:rPr lang="ru-RU" dirty="0">
                <a:solidFill>
                  <a:srgbClr val="00B0F0"/>
                </a:solidFill>
              </a:rPr>
              <a:t>, </a:t>
            </a:r>
            <a:r>
              <a:rPr lang="ru-RU" dirty="0" err="1">
                <a:solidFill>
                  <a:srgbClr val="00B0F0"/>
                </a:solidFill>
              </a:rPr>
              <a:t>жөндөмдүүлүгү</a:t>
            </a:r>
            <a:r>
              <a:rPr lang="ru-RU" dirty="0">
                <a:solidFill>
                  <a:srgbClr val="00B0F0"/>
                </a:solidFill>
              </a:rPr>
              <a:t>); </a:t>
            </a:r>
          </a:p>
        </p:txBody>
      </p:sp>
    </p:spTree>
    <p:extLst>
      <p:ext uri="{BB962C8B-B14F-4D97-AF65-F5344CB8AC3E}">
        <p14:creationId xmlns:p14="http://schemas.microsoft.com/office/powerpoint/2010/main" val="2198628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51344"/>
            <a:ext cx="8280920" cy="2585323"/>
          </a:xfrm>
          <a:prstGeom prst="rect">
            <a:avLst/>
          </a:prstGeom>
        </p:spPr>
        <p:txBody>
          <a:bodyPr wrap="square">
            <a:spAutoFit/>
          </a:bodyPr>
          <a:lstStyle/>
          <a:p>
            <a:pPr algn="ctr"/>
            <a:r>
              <a:rPr lang="ru-RU" b="1" i="1" dirty="0" smtClean="0">
                <a:solidFill>
                  <a:schemeClr val="tx2"/>
                </a:solidFill>
              </a:rPr>
              <a:t>      </a:t>
            </a:r>
            <a:r>
              <a:rPr lang="ru-RU" b="1" i="1" dirty="0" err="1" smtClean="0">
                <a:solidFill>
                  <a:schemeClr val="tx2"/>
                </a:solidFill>
              </a:rPr>
              <a:t>Кээ</a:t>
            </a:r>
            <a:r>
              <a:rPr lang="ru-RU" b="1" i="1" dirty="0" smtClean="0">
                <a:solidFill>
                  <a:schemeClr val="tx2"/>
                </a:solidFill>
              </a:rPr>
              <a:t> </a:t>
            </a:r>
            <a:r>
              <a:rPr lang="ru-RU" b="1" i="1" dirty="0" err="1">
                <a:solidFill>
                  <a:schemeClr val="tx2"/>
                </a:solidFill>
              </a:rPr>
              <a:t>бир</a:t>
            </a:r>
            <a:r>
              <a:rPr lang="ru-RU" b="1" i="1" dirty="0">
                <a:solidFill>
                  <a:schemeClr val="tx2"/>
                </a:solidFill>
              </a:rPr>
              <a:t> </a:t>
            </a:r>
            <a:r>
              <a:rPr lang="ru-RU" b="1" i="1" dirty="0" smtClean="0">
                <a:solidFill>
                  <a:schemeClr val="tx2"/>
                </a:solidFill>
              </a:rPr>
              <a:t> </a:t>
            </a:r>
            <a:r>
              <a:rPr lang="ru-RU" b="1" i="1" dirty="0" err="1" smtClean="0">
                <a:solidFill>
                  <a:schemeClr val="tx2"/>
                </a:solidFill>
              </a:rPr>
              <a:t>балдар</a:t>
            </a:r>
            <a:r>
              <a:rPr lang="ru-RU" b="1" i="1" dirty="0" smtClean="0">
                <a:solidFill>
                  <a:schemeClr val="tx2"/>
                </a:solidFill>
              </a:rPr>
              <a:t> </a:t>
            </a:r>
            <a:r>
              <a:rPr lang="ru-RU" b="1" i="1" dirty="0" err="1" smtClean="0">
                <a:solidFill>
                  <a:schemeClr val="tx2"/>
                </a:solidFill>
              </a:rPr>
              <a:t>кичине</a:t>
            </a:r>
            <a:r>
              <a:rPr lang="ru-RU" b="1" i="1" dirty="0" smtClean="0">
                <a:solidFill>
                  <a:schemeClr val="tx2"/>
                </a:solidFill>
              </a:rPr>
              <a:t> </a:t>
            </a:r>
            <a:r>
              <a:rPr lang="ru-RU" b="1" i="1" dirty="0" err="1">
                <a:solidFill>
                  <a:schemeClr val="tx2"/>
                </a:solidFill>
              </a:rPr>
              <a:t>экенине</a:t>
            </a:r>
            <a:r>
              <a:rPr lang="ru-RU" b="1" i="1" dirty="0">
                <a:solidFill>
                  <a:schemeClr val="tx2"/>
                </a:solidFill>
              </a:rPr>
              <a:t> </a:t>
            </a:r>
            <a:r>
              <a:rPr lang="ru-RU" b="1" i="1" dirty="0" err="1">
                <a:solidFill>
                  <a:schemeClr val="tx2"/>
                </a:solidFill>
              </a:rPr>
              <a:t>карабай</a:t>
            </a:r>
            <a:r>
              <a:rPr lang="ru-RU" b="1" i="1" dirty="0">
                <a:solidFill>
                  <a:schemeClr val="tx2"/>
                </a:solidFill>
              </a:rPr>
              <a:t> "нервный" </a:t>
            </a:r>
            <a:r>
              <a:rPr lang="ru-RU" b="1" i="1" dirty="0" smtClean="0">
                <a:solidFill>
                  <a:schemeClr val="tx2"/>
                </a:solidFill>
              </a:rPr>
              <a:t> же </a:t>
            </a:r>
            <a:r>
              <a:rPr lang="ru-RU" b="1" i="1" dirty="0" err="1">
                <a:solidFill>
                  <a:schemeClr val="tx2"/>
                </a:solidFill>
              </a:rPr>
              <a:t>тескерисинче</a:t>
            </a:r>
            <a:r>
              <a:rPr lang="ru-RU" b="1" i="1" dirty="0">
                <a:solidFill>
                  <a:schemeClr val="tx2"/>
                </a:solidFill>
              </a:rPr>
              <a:t> </a:t>
            </a:r>
            <a:r>
              <a:rPr lang="ru-RU" b="1" i="1" dirty="0" err="1">
                <a:solidFill>
                  <a:schemeClr val="tx2"/>
                </a:solidFill>
              </a:rPr>
              <a:t>түнт</a:t>
            </a:r>
            <a:r>
              <a:rPr lang="ru-RU" b="1" i="1" dirty="0">
                <a:solidFill>
                  <a:schemeClr val="tx2"/>
                </a:solidFill>
              </a:rPr>
              <a:t>, </a:t>
            </a:r>
            <a:r>
              <a:rPr lang="ru-RU" b="1" i="1" dirty="0" err="1">
                <a:solidFill>
                  <a:schemeClr val="tx2"/>
                </a:solidFill>
              </a:rPr>
              <a:t>тартынчаак</a:t>
            </a:r>
            <a:r>
              <a:rPr lang="ru-RU" b="1" i="1" dirty="0">
                <a:solidFill>
                  <a:schemeClr val="tx2"/>
                </a:solidFill>
              </a:rPr>
              <a:t> </a:t>
            </a:r>
            <a:r>
              <a:rPr lang="ru-RU" b="1" i="1" dirty="0" err="1" smtClean="0">
                <a:solidFill>
                  <a:schemeClr val="tx2"/>
                </a:solidFill>
              </a:rPr>
              <a:t>болуп</a:t>
            </a:r>
            <a:r>
              <a:rPr lang="ru-RU" b="1" i="1" dirty="0" smtClean="0">
                <a:solidFill>
                  <a:schemeClr val="tx2"/>
                </a:solidFill>
              </a:rPr>
              <a:t> </a:t>
            </a:r>
            <a:r>
              <a:rPr lang="ru-RU" b="1" i="1" dirty="0" err="1" smtClean="0">
                <a:solidFill>
                  <a:schemeClr val="tx2"/>
                </a:solidFill>
              </a:rPr>
              <a:t>осушот</a:t>
            </a:r>
            <a:r>
              <a:rPr lang="ru-RU" b="1" i="1" dirty="0" smtClean="0">
                <a:solidFill>
                  <a:schemeClr val="tx2"/>
                </a:solidFill>
              </a:rPr>
              <a:t>. </a:t>
            </a:r>
            <a:r>
              <a:rPr lang="ru-RU" b="1" i="1" dirty="0">
                <a:solidFill>
                  <a:schemeClr val="tx2"/>
                </a:solidFill>
              </a:rPr>
              <a:t/>
            </a:r>
            <a:br>
              <a:rPr lang="ru-RU" b="1" i="1" dirty="0">
                <a:solidFill>
                  <a:schemeClr val="tx2"/>
                </a:solidFill>
              </a:rPr>
            </a:br>
            <a:r>
              <a:rPr lang="ru-RU" b="1" i="1" dirty="0" err="1">
                <a:solidFill>
                  <a:schemeClr val="tx2"/>
                </a:solidFill>
              </a:rPr>
              <a:t>Ушунун</a:t>
            </a:r>
            <a:r>
              <a:rPr lang="ru-RU" b="1" i="1" dirty="0">
                <a:solidFill>
                  <a:schemeClr val="tx2"/>
                </a:solidFill>
              </a:rPr>
              <a:t> </a:t>
            </a:r>
            <a:r>
              <a:rPr lang="ru-RU" b="1" i="1" dirty="0" err="1">
                <a:solidFill>
                  <a:schemeClr val="tx2"/>
                </a:solidFill>
              </a:rPr>
              <a:t>баары</a:t>
            </a:r>
            <a:r>
              <a:rPr lang="ru-RU" b="1" i="1" dirty="0">
                <a:solidFill>
                  <a:schemeClr val="tx2"/>
                </a:solidFill>
              </a:rPr>
              <a:t> </a:t>
            </a:r>
            <a:r>
              <a:rPr lang="ru-RU" b="1" i="1" dirty="0" err="1">
                <a:solidFill>
                  <a:schemeClr val="tx2"/>
                </a:solidFill>
              </a:rPr>
              <a:t>айлана-чөйрөдөн</a:t>
            </a:r>
            <a:r>
              <a:rPr lang="ru-RU" b="1" i="1" dirty="0">
                <a:solidFill>
                  <a:schemeClr val="tx2"/>
                </a:solidFill>
              </a:rPr>
              <a:t>, </a:t>
            </a:r>
            <a:r>
              <a:rPr lang="ru-RU" b="1" i="1" dirty="0" err="1">
                <a:solidFill>
                  <a:schemeClr val="tx2"/>
                </a:solidFill>
              </a:rPr>
              <a:t>тийген</a:t>
            </a:r>
            <a:r>
              <a:rPr lang="ru-RU" b="1" i="1" dirty="0">
                <a:solidFill>
                  <a:schemeClr val="tx2"/>
                </a:solidFill>
              </a:rPr>
              <a:t> </a:t>
            </a:r>
            <a:r>
              <a:rPr lang="ru-RU" b="1" i="1" dirty="0" err="1">
                <a:solidFill>
                  <a:schemeClr val="tx2"/>
                </a:solidFill>
              </a:rPr>
              <a:t>нурдан</a:t>
            </a:r>
            <a:r>
              <a:rPr lang="ru-RU" b="1" i="1" dirty="0">
                <a:solidFill>
                  <a:schemeClr val="tx2"/>
                </a:solidFill>
              </a:rPr>
              <a:t> </a:t>
            </a:r>
            <a:r>
              <a:rPr lang="ru-RU" b="1" i="1" dirty="0" smtClean="0">
                <a:solidFill>
                  <a:schemeClr val="tx2"/>
                </a:solidFill>
              </a:rPr>
              <a:t>, </a:t>
            </a:r>
            <a:r>
              <a:rPr lang="ru-RU" b="1" i="1" dirty="0" err="1" smtClean="0">
                <a:solidFill>
                  <a:schemeClr val="tx2"/>
                </a:solidFill>
              </a:rPr>
              <a:t>тарбиядан</a:t>
            </a:r>
            <a:r>
              <a:rPr lang="ru-RU" b="1" i="1" dirty="0" smtClean="0">
                <a:solidFill>
                  <a:schemeClr val="tx2"/>
                </a:solidFill>
              </a:rPr>
              <a:t> </a:t>
            </a:r>
            <a:r>
              <a:rPr lang="ru-RU" b="1" i="1" dirty="0" err="1">
                <a:solidFill>
                  <a:schemeClr val="tx2"/>
                </a:solidFill>
              </a:rPr>
              <a:t>көз</a:t>
            </a:r>
            <a:r>
              <a:rPr lang="ru-RU" b="1" i="1" dirty="0">
                <a:solidFill>
                  <a:schemeClr val="tx2"/>
                </a:solidFill>
              </a:rPr>
              <a:t> </a:t>
            </a:r>
            <a:r>
              <a:rPr lang="ru-RU" b="1" i="1" dirty="0" err="1">
                <a:solidFill>
                  <a:schemeClr val="tx2"/>
                </a:solidFill>
              </a:rPr>
              <a:t>каранды</a:t>
            </a:r>
            <a:r>
              <a:rPr lang="ru-RU" b="1" i="1" dirty="0">
                <a:solidFill>
                  <a:schemeClr val="tx2"/>
                </a:solidFill>
              </a:rPr>
              <a:t> </a:t>
            </a:r>
            <a:r>
              <a:rPr lang="ru-RU" b="1" i="1" dirty="0" err="1">
                <a:solidFill>
                  <a:schemeClr val="tx2"/>
                </a:solidFill>
              </a:rPr>
              <a:t>эмеспи</a:t>
            </a:r>
            <a:r>
              <a:rPr lang="ru-RU" b="1" i="1" dirty="0">
                <a:solidFill>
                  <a:schemeClr val="tx2"/>
                </a:solidFill>
              </a:rPr>
              <a:t>. </a:t>
            </a:r>
            <a:r>
              <a:rPr lang="ru-RU" b="1" i="1" dirty="0" err="1">
                <a:solidFill>
                  <a:schemeClr val="tx2"/>
                </a:solidFill>
              </a:rPr>
              <a:t>Баланын</a:t>
            </a:r>
            <a:r>
              <a:rPr lang="ru-RU" b="1" i="1" dirty="0">
                <a:solidFill>
                  <a:schemeClr val="tx2"/>
                </a:solidFill>
              </a:rPr>
              <a:t> </a:t>
            </a:r>
            <a:r>
              <a:rPr lang="ru-RU" b="1" i="1" dirty="0" err="1">
                <a:solidFill>
                  <a:schemeClr val="tx2"/>
                </a:solidFill>
              </a:rPr>
              <a:t>калыптанышынын</a:t>
            </a:r>
            <a:r>
              <a:rPr lang="ru-RU" b="1" i="1" dirty="0">
                <a:solidFill>
                  <a:schemeClr val="tx2"/>
                </a:solidFill>
              </a:rPr>
              <a:t> </a:t>
            </a:r>
            <a:r>
              <a:rPr lang="ru-RU" b="1" i="1" dirty="0" err="1">
                <a:solidFill>
                  <a:schemeClr val="tx2"/>
                </a:solidFill>
              </a:rPr>
              <a:t>баштапкы</a:t>
            </a:r>
            <a:r>
              <a:rPr lang="ru-RU" b="1" i="1" dirty="0">
                <a:solidFill>
                  <a:schemeClr val="tx2"/>
                </a:solidFill>
              </a:rPr>
              <a:t> </a:t>
            </a:r>
            <a:r>
              <a:rPr lang="ru-RU" b="1" i="1" dirty="0" err="1">
                <a:solidFill>
                  <a:schemeClr val="tx2"/>
                </a:solidFill>
              </a:rPr>
              <a:t>пайдубалы</a:t>
            </a:r>
            <a:r>
              <a:rPr lang="ru-RU" b="1" i="1" dirty="0">
                <a:solidFill>
                  <a:schemeClr val="tx2"/>
                </a:solidFill>
              </a:rPr>
              <a:t> </a:t>
            </a:r>
            <a:r>
              <a:rPr lang="ru-RU" b="1" i="1" dirty="0" err="1">
                <a:solidFill>
                  <a:schemeClr val="tx2"/>
                </a:solidFill>
              </a:rPr>
              <a:t>болуп</a:t>
            </a:r>
            <a:r>
              <a:rPr lang="ru-RU" b="1" i="1" dirty="0">
                <a:solidFill>
                  <a:schemeClr val="tx2"/>
                </a:solidFill>
              </a:rPr>
              <a:t> </a:t>
            </a:r>
            <a:r>
              <a:rPr lang="ru-RU" b="1" i="1" dirty="0" err="1">
                <a:solidFill>
                  <a:schemeClr val="tx2"/>
                </a:solidFill>
              </a:rPr>
              <a:t>ата-энесинен</a:t>
            </a:r>
            <a:r>
              <a:rPr lang="ru-RU" b="1" i="1" dirty="0">
                <a:solidFill>
                  <a:schemeClr val="tx2"/>
                </a:solidFill>
              </a:rPr>
              <a:t> </a:t>
            </a:r>
            <a:r>
              <a:rPr lang="ru-RU" b="1" i="1" dirty="0" err="1">
                <a:solidFill>
                  <a:schemeClr val="tx2"/>
                </a:solidFill>
              </a:rPr>
              <a:t>жеткен</a:t>
            </a:r>
            <a:r>
              <a:rPr lang="ru-RU" b="1" i="1" dirty="0">
                <a:solidFill>
                  <a:schemeClr val="tx2"/>
                </a:solidFill>
              </a:rPr>
              <a:t> </a:t>
            </a:r>
            <a:r>
              <a:rPr lang="ru-RU" b="1" i="1" dirty="0" err="1">
                <a:solidFill>
                  <a:schemeClr val="tx2"/>
                </a:solidFill>
              </a:rPr>
              <a:t>нур</a:t>
            </a:r>
            <a:r>
              <a:rPr lang="ru-RU" b="1" i="1" dirty="0">
                <a:solidFill>
                  <a:schemeClr val="tx2"/>
                </a:solidFill>
              </a:rPr>
              <a:t> </a:t>
            </a:r>
            <a:r>
              <a:rPr lang="ru-RU" b="1" i="1" dirty="0" err="1">
                <a:solidFill>
                  <a:schemeClr val="tx2"/>
                </a:solidFill>
              </a:rPr>
              <a:t>эсептелинет</a:t>
            </a:r>
            <a:r>
              <a:rPr lang="ru-RU" b="1" i="1" dirty="0" smtClean="0">
                <a:solidFill>
                  <a:schemeClr val="tx2"/>
                </a:solidFill>
              </a:rPr>
              <a:t>. Баланы </a:t>
            </a:r>
            <a:r>
              <a:rPr lang="ru-RU" b="1" i="1" dirty="0" err="1" smtClean="0">
                <a:solidFill>
                  <a:schemeClr val="tx2"/>
                </a:solidFill>
              </a:rPr>
              <a:t>жону</a:t>
            </a:r>
            <a:r>
              <a:rPr lang="ru-RU" b="1" i="1" dirty="0" smtClean="0">
                <a:solidFill>
                  <a:schemeClr val="tx2"/>
                </a:solidFill>
              </a:rPr>
              <a:t> </a:t>
            </a:r>
            <a:r>
              <a:rPr lang="ru-RU" b="1" i="1" dirty="0" err="1" smtClean="0">
                <a:solidFill>
                  <a:schemeClr val="tx2"/>
                </a:solidFill>
              </a:rPr>
              <a:t>жок</a:t>
            </a:r>
            <a:r>
              <a:rPr lang="ru-RU" b="1" i="1" dirty="0" smtClean="0">
                <a:solidFill>
                  <a:schemeClr val="tx2"/>
                </a:solidFill>
              </a:rPr>
              <a:t> коп </a:t>
            </a:r>
            <a:r>
              <a:rPr lang="ru-RU" b="1" i="1" dirty="0" err="1" smtClean="0">
                <a:solidFill>
                  <a:schemeClr val="tx2"/>
                </a:solidFill>
              </a:rPr>
              <a:t>урушунун</a:t>
            </a:r>
            <a:r>
              <a:rPr lang="ru-RU" b="1" i="1" dirty="0" smtClean="0">
                <a:solidFill>
                  <a:schemeClr val="tx2"/>
                </a:solidFill>
              </a:rPr>
              <a:t> </a:t>
            </a:r>
            <a:r>
              <a:rPr lang="ru-RU" b="1" i="1" dirty="0" err="1" smtClean="0">
                <a:solidFill>
                  <a:schemeClr val="tx2"/>
                </a:solidFill>
              </a:rPr>
              <a:t>кесепетинен</a:t>
            </a:r>
            <a:r>
              <a:rPr lang="ru-RU" b="1" i="1" dirty="0" smtClean="0">
                <a:solidFill>
                  <a:schemeClr val="tx2"/>
                </a:solidFill>
              </a:rPr>
              <a:t> бала </a:t>
            </a:r>
            <a:r>
              <a:rPr lang="ru-RU" b="1" i="1" dirty="0" err="1">
                <a:solidFill>
                  <a:schemeClr val="tx2"/>
                </a:solidFill>
              </a:rPr>
              <a:t>кичинесинен</a:t>
            </a:r>
            <a:r>
              <a:rPr lang="ru-RU" b="1" i="1" dirty="0">
                <a:solidFill>
                  <a:schemeClr val="tx2"/>
                </a:solidFill>
              </a:rPr>
              <a:t> </a:t>
            </a:r>
            <a:r>
              <a:rPr lang="ru-RU" b="1" i="1" dirty="0" err="1" smtClean="0">
                <a:solidFill>
                  <a:schemeClr val="tx2"/>
                </a:solidFill>
              </a:rPr>
              <a:t>тартынчаак</a:t>
            </a:r>
            <a:r>
              <a:rPr lang="ru-RU" b="1" i="1" dirty="0" smtClean="0">
                <a:solidFill>
                  <a:schemeClr val="tx2"/>
                </a:solidFill>
              </a:rPr>
              <a:t>, </a:t>
            </a:r>
            <a:r>
              <a:rPr lang="ru-RU" b="1" i="1" dirty="0" err="1" smtClean="0">
                <a:solidFill>
                  <a:schemeClr val="tx2"/>
                </a:solidFill>
              </a:rPr>
              <a:t>таш</a:t>
            </a:r>
            <a:r>
              <a:rPr lang="ru-RU" b="1" i="1" dirty="0" smtClean="0">
                <a:solidFill>
                  <a:schemeClr val="tx2"/>
                </a:solidFill>
              </a:rPr>
              <a:t> </a:t>
            </a:r>
            <a:r>
              <a:rPr lang="ru-RU" b="1" i="1" dirty="0" err="1" smtClean="0">
                <a:solidFill>
                  <a:schemeClr val="tx2"/>
                </a:solidFill>
              </a:rPr>
              <a:t>боор</a:t>
            </a:r>
            <a:r>
              <a:rPr lang="ru-RU" b="1" i="1" dirty="0" smtClean="0">
                <a:solidFill>
                  <a:schemeClr val="tx2"/>
                </a:solidFill>
              </a:rPr>
              <a:t> </a:t>
            </a:r>
            <a:r>
              <a:rPr lang="ru-RU" b="1" i="1" dirty="0" err="1" smtClean="0">
                <a:solidFill>
                  <a:schemeClr val="tx2"/>
                </a:solidFill>
              </a:rPr>
              <a:t>болуп</a:t>
            </a:r>
            <a:r>
              <a:rPr lang="ru-RU" b="1" i="1" dirty="0">
                <a:solidFill>
                  <a:schemeClr val="tx2"/>
                </a:solidFill>
              </a:rPr>
              <a:t> </a:t>
            </a:r>
            <a:r>
              <a:rPr lang="ru-RU" b="1" i="1" dirty="0" err="1" smtClean="0">
                <a:solidFill>
                  <a:schemeClr val="tx2"/>
                </a:solidFill>
              </a:rPr>
              <a:t>чонойот</a:t>
            </a:r>
            <a:r>
              <a:rPr lang="ru-RU" b="1" i="1" dirty="0" smtClean="0">
                <a:solidFill>
                  <a:schemeClr val="tx2"/>
                </a:solidFill>
              </a:rPr>
              <a:t>. </a:t>
            </a:r>
            <a:r>
              <a:rPr lang="ru-RU" b="1" i="1" dirty="0">
                <a:solidFill>
                  <a:schemeClr val="tx2"/>
                </a:solidFill>
              </a:rPr>
              <a:t/>
            </a:r>
            <a:br>
              <a:rPr lang="ru-RU" b="1" i="1" dirty="0">
                <a:solidFill>
                  <a:schemeClr val="tx2"/>
                </a:solidFill>
              </a:rPr>
            </a:br>
            <a:r>
              <a:rPr lang="ru-RU" b="1" i="1" dirty="0" smtClean="0">
                <a:solidFill>
                  <a:schemeClr val="tx2"/>
                </a:solidFill>
              </a:rPr>
              <a:t>      </a:t>
            </a:r>
            <a:r>
              <a:rPr lang="ru-RU" b="1" i="1" dirty="0" err="1" smtClean="0">
                <a:solidFill>
                  <a:schemeClr val="tx2"/>
                </a:solidFill>
              </a:rPr>
              <a:t>Мындай</a:t>
            </a:r>
            <a:r>
              <a:rPr lang="ru-RU" b="1" i="1" dirty="0" smtClean="0">
                <a:solidFill>
                  <a:schemeClr val="tx2"/>
                </a:solidFill>
              </a:rPr>
              <a:t> </a:t>
            </a:r>
            <a:r>
              <a:rPr lang="ru-RU" b="1" i="1" dirty="0" err="1">
                <a:solidFill>
                  <a:schemeClr val="tx2"/>
                </a:solidFill>
              </a:rPr>
              <a:t>туруксуз</a:t>
            </a:r>
            <a:r>
              <a:rPr lang="ru-RU" b="1" i="1" dirty="0">
                <a:solidFill>
                  <a:schemeClr val="tx2"/>
                </a:solidFill>
              </a:rPr>
              <a:t> </a:t>
            </a:r>
            <a:r>
              <a:rPr lang="ru-RU" b="1" i="1" dirty="0" err="1">
                <a:solidFill>
                  <a:schemeClr val="tx2"/>
                </a:solidFill>
              </a:rPr>
              <a:t>тарбиянын</a:t>
            </a:r>
            <a:r>
              <a:rPr lang="ru-RU" b="1" i="1" dirty="0">
                <a:solidFill>
                  <a:schemeClr val="tx2"/>
                </a:solidFill>
              </a:rPr>
              <a:t> </a:t>
            </a:r>
            <a:r>
              <a:rPr lang="ru-RU" b="1" i="1" dirty="0" err="1">
                <a:solidFill>
                  <a:schemeClr val="tx2"/>
                </a:solidFill>
              </a:rPr>
              <a:t>келечеги</a:t>
            </a:r>
            <a:r>
              <a:rPr lang="ru-RU" b="1" i="1" dirty="0">
                <a:solidFill>
                  <a:schemeClr val="tx2"/>
                </a:solidFill>
              </a:rPr>
              <a:t> "</a:t>
            </a:r>
            <a:r>
              <a:rPr lang="ru-RU" b="1" i="1" dirty="0" err="1">
                <a:solidFill>
                  <a:schemeClr val="tx2"/>
                </a:solidFill>
              </a:rPr>
              <a:t>карылар</a:t>
            </a:r>
            <a:r>
              <a:rPr lang="ru-RU" b="1" i="1" dirty="0">
                <a:solidFill>
                  <a:schemeClr val="tx2"/>
                </a:solidFill>
              </a:rPr>
              <a:t> </a:t>
            </a:r>
            <a:r>
              <a:rPr lang="ru-RU" b="1" i="1" dirty="0" err="1">
                <a:solidFill>
                  <a:schemeClr val="tx2"/>
                </a:solidFill>
              </a:rPr>
              <a:t>үйү</a:t>
            </a:r>
            <a:r>
              <a:rPr lang="ru-RU" b="1" i="1" dirty="0">
                <a:solidFill>
                  <a:schemeClr val="tx2"/>
                </a:solidFill>
              </a:rPr>
              <a:t>" </a:t>
            </a:r>
            <a:r>
              <a:rPr lang="ru-RU" b="1" i="1" dirty="0" err="1">
                <a:solidFill>
                  <a:schemeClr val="tx2"/>
                </a:solidFill>
              </a:rPr>
              <a:t>менен</a:t>
            </a:r>
            <a:r>
              <a:rPr lang="ru-RU" b="1" i="1" dirty="0">
                <a:solidFill>
                  <a:schemeClr val="tx2"/>
                </a:solidFill>
              </a:rPr>
              <a:t> </a:t>
            </a:r>
            <a:r>
              <a:rPr lang="ru-RU" b="1" i="1" dirty="0" err="1">
                <a:solidFill>
                  <a:schemeClr val="tx2"/>
                </a:solidFill>
              </a:rPr>
              <a:t>аяктаары</a:t>
            </a:r>
            <a:r>
              <a:rPr lang="ru-RU" b="1" i="1" dirty="0">
                <a:solidFill>
                  <a:schemeClr val="tx2"/>
                </a:solidFill>
              </a:rPr>
              <a:t> да </a:t>
            </a:r>
            <a:r>
              <a:rPr lang="ru-RU" b="1" i="1" dirty="0" err="1">
                <a:solidFill>
                  <a:schemeClr val="tx2"/>
                </a:solidFill>
              </a:rPr>
              <a:t>мүмкүн</a:t>
            </a:r>
            <a:r>
              <a:rPr lang="ru-RU" b="1" i="1" dirty="0">
                <a:solidFill>
                  <a:schemeClr val="tx2"/>
                </a:solidFill>
              </a:rPr>
              <a:t>...</a:t>
            </a:r>
            <a:endParaRPr lang="ru-RU" dirty="0">
              <a:solidFill>
                <a:schemeClr val="tx2"/>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258" y="3917057"/>
            <a:ext cx="3608519" cy="2603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947641"/>
            <a:ext cx="3608519" cy="2603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280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404664"/>
            <a:ext cx="7776864" cy="1631216"/>
          </a:xfrm>
          <a:prstGeom prst="rect">
            <a:avLst/>
          </a:prstGeom>
        </p:spPr>
        <p:txBody>
          <a:bodyPr wrap="square">
            <a:spAutoFit/>
          </a:bodyPr>
          <a:lstStyle/>
          <a:p>
            <a:pPr algn="ctr"/>
            <a:r>
              <a:rPr lang="ru-RU" sz="2800" dirty="0" err="1">
                <a:solidFill>
                  <a:srgbClr val="FF0000"/>
                </a:solidFill>
              </a:rPr>
              <a:t>Тандалган</a:t>
            </a:r>
            <a:r>
              <a:rPr lang="ru-RU" sz="2800" dirty="0">
                <a:solidFill>
                  <a:srgbClr val="FF0000"/>
                </a:solidFill>
              </a:rPr>
              <a:t> </a:t>
            </a:r>
            <a:r>
              <a:rPr lang="ru-RU" sz="2800" dirty="0" err="1">
                <a:solidFill>
                  <a:srgbClr val="FF0000"/>
                </a:solidFill>
              </a:rPr>
              <a:t>кесиптин</a:t>
            </a:r>
            <a:r>
              <a:rPr lang="ru-RU" sz="2800" dirty="0">
                <a:solidFill>
                  <a:srgbClr val="FF0000"/>
                </a:solidFill>
              </a:rPr>
              <a:t> </a:t>
            </a:r>
            <a:r>
              <a:rPr lang="ru-RU" sz="2800" dirty="0" err="1">
                <a:solidFill>
                  <a:srgbClr val="FF0000"/>
                </a:solidFill>
              </a:rPr>
              <a:t>мааниси</a:t>
            </a:r>
            <a:r>
              <a:rPr lang="ru-RU" sz="2800" dirty="0">
                <a:solidFill>
                  <a:srgbClr val="FF0000"/>
                </a:solidFill>
              </a:rPr>
              <a:t> </a:t>
            </a:r>
            <a:endParaRPr lang="ru-RU" sz="2800" dirty="0" smtClean="0">
              <a:solidFill>
                <a:srgbClr val="FF0000"/>
              </a:solidFill>
            </a:endParaRPr>
          </a:p>
          <a:p>
            <a:pPr algn="ctr"/>
            <a:r>
              <a:rPr lang="ru-RU" sz="2400" dirty="0" smtClean="0">
                <a:solidFill>
                  <a:srgbClr val="00B0F0"/>
                </a:solidFill>
              </a:rPr>
              <a:t> </a:t>
            </a:r>
            <a:r>
              <a:rPr lang="ru-RU" sz="2400" dirty="0" err="1">
                <a:solidFill>
                  <a:srgbClr val="00B0F0"/>
                </a:solidFill>
              </a:rPr>
              <a:t>Тандалган</a:t>
            </a:r>
            <a:r>
              <a:rPr lang="ru-RU" sz="2400" dirty="0">
                <a:solidFill>
                  <a:srgbClr val="00B0F0"/>
                </a:solidFill>
              </a:rPr>
              <a:t> </a:t>
            </a:r>
            <a:r>
              <a:rPr lang="ru-RU" sz="2400" dirty="0" err="1">
                <a:solidFill>
                  <a:srgbClr val="00B0F0"/>
                </a:solidFill>
              </a:rPr>
              <a:t>кесип</a:t>
            </a:r>
            <a:r>
              <a:rPr lang="ru-RU" sz="2400" dirty="0">
                <a:solidFill>
                  <a:srgbClr val="00B0F0"/>
                </a:solidFill>
              </a:rPr>
              <a:t> </a:t>
            </a:r>
            <a:r>
              <a:rPr lang="ru-RU" sz="2400" dirty="0" err="1">
                <a:solidFill>
                  <a:srgbClr val="00B0F0"/>
                </a:solidFill>
              </a:rPr>
              <a:t>кишинин</a:t>
            </a:r>
            <a:r>
              <a:rPr lang="ru-RU" sz="2400" dirty="0">
                <a:solidFill>
                  <a:srgbClr val="00B0F0"/>
                </a:solidFill>
              </a:rPr>
              <a:t> </a:t>
            </a:r>
            <a:r>
              <a:rPr lang="ru-RU" sz="2400" dirty="0" err="1">
                <a:solidFill>
                  <a:srgbClr val="00B0F0"/>
                </a:solidFill>
              </a:rPr>
              <a:t>өмүр</a:t>
            </a:r>
            <a:r>
              <a:rPr lang="ru-RU" sz="2400" dirty="0">
                <a:solidFill>
                  <a:srgbClr val="00B0F0"/>
                </a:solidFill>
              </a:rPr>
              <a:t> бою </a:t>
            </a:r>
            <a:r>
              <a:rPr lang="ru-RU" sz="2400" dirty="0" err="1">
                <a:solidFill>
                  <a:srgbClr val="00B0F0"/>
                </a:solidFill>
              </a:rPr>
              <a:t>бир</a:t>
            </a:r>
            <a:r>
              <a:rPr lang="ru-RU" sz="2400" dirty="0">
                <a:solidFill>
                  <a:srgbClr val="00B0F0"/>
                </a:solidFill>
              </a:rPr>
              <a:t> </a:t>
            </a:r>
            <a:r>
              <a:rPr lang="ru-RU" sz="2400" dirty="0" err="1">
                <a:solidFill>
                  <a:srgbClr val="00B0F0"/>
                </a:solidFill>
              </a:rPr>
              <a:t>иштин</a:t>
            </a:r>
            <a:r>
              <a:rPr lang="ru-RU" sz="2400" dirty="0">
                <a:solidFill>
                  <a:srgbClr val="00B0F0"/>
                </a:solidFill>
              </a:rPr>
              <a:t> </a:t>
            </a:r>
            <a:r>
              <a:rPr lang="ru-RU" sz="2400" dirty="0" err="1">
                <a:solidFill>
                  <a:srgbClr val="00B0F0"/>
                </a:solidFill>
              </a:rPr>
              <a:t>ээси</a:t>
            </a:r>
            <a:r>
              <a:rPr lang="ru-RU" sz="2400" dirty="0">
                <a:solidFill>
                  <a:srgbClr val="00B0F0"/>
                </a:solidFill>
              </a:rPr>
              <a:t> </a:t>
            </a:r>
            <a:r>
              <a:rPr lang="ru-RU" sz="2400" dirty="0" err="1">
                <a:solidFill>
                  <a:srgbClr val="00B0F0"/>
                </a:solidFill>
              </a:rPr>
              <a:t>болушун</a:t>
            </a:r>
            <a:r>
              <a:rPr lang="ru-RU" sz="2400" dirty="0">
                <a:solidFill>
                  <a:srgbClr val="00B0F0"/>
                </a:solidFill>
              </a:rPr>
              <a:t> </a:t>
            </a:r>
            <a:r>
              <a:rPr lang="ru-RU" sz="2400" dirty="0" err="1">
                <a:solidFill>
                  <a:srgbClr val="00B0F0"/>
                </a:solidFill>
              </a:rPr>
              <a:t>жана</a:t>
            </a:r>
            <a:r>
              <a:rPr lang="ru-RU" sz="2400" dirty="0">
                <a:solidFill>
                  <a:srgbClr val="00B0F0"/>
                </a:solidFill>
              </a:rPr>
              <a:t> ал </a:t>
            </a:r>
            <a:r>
              <a:rPr lang="ru-RU" sz="2400" dirty="0" err="1">
                <a:solidFill>
                  <a:srgbClr val="00B0F0"/>
                </a:solidFill>
              </a:rPr>
              <a:t>иште</a:t>
            </a:r>
            <a:r>
              <a:rPr lang="ru-RU" sz="2400" dirty="0">
                <a:solidFill>
                  <a:srgbClr val="00B0F0"/>
                </a:solidFill>
              </a:rPr>
              <a:t> </a:t>
            </a:r>
            <a:r>
              <a:rPr lang="ru-RU" sz="2400" dirty="0" err="1">
                <a:solidFill>
                  <a:srgbClr val="00B0F0"/>
                </a:solidFill>
              </a:rPr>
              <a:t>ийгиликтүү</a:t>
            </a:r>
            <a:r>
              <a:rPr lang="ru-RU" sz="2400" dirty="0">
                <a:solidFill>
                  <a:srgbClr val="00B0F0"/>
                </a:solidFill>
              </a:rPr>
              <a:t> </a:t>
            </a:r>
            <a:r>
              <a:rPr lang="ru-RU" sz="2400" dirty="0" err="1">
                <a:solidFill>
                  <a:srgbClr val="00B0F0"/>
                </a:solidFill>
              </a:rPr>
              <a:t>иштешин</a:t>
            </a:r>
            <a:r>
              <a:rPr lang="ru-RU" sz="2400" dirty="0">
                <a:solidFill>
                  <a:srgbClr val="00B0F0"/>
                </a:solidFill>
              </a:rPr>
              <a:t> </a:t>
            </a:r>
            <a:r>
              <a:rPr lang="ru-RU" sz="2400" dirty="0" err="1" smtClean="0">
                <a:solidFill>
                  <a:srgbClr val="00B0F0"/>
                </a:solidFill>
              </a:rPr>
              <a:t>көрсөтөт</a:t>
            </a:r>
            <a:r>
              <a:rPr lang="ru-RU" sz="2400" dirty="0" smtClean="0">
                <a:solidFill>
                  <a:srgbClr val="00B0F0"/>
                </a:solidFill>
              </a:rPr>
              <a:t>.</a:t>
            </a:r>
            <a:endParaRPr lang="ru-RU" sz="2400" dirty="0">
              <a:solidFill>
                <a:srgbClr val="00B0F0"/>
              </a:solidFill>
            </a:endParaRPr>
          </a:p>
        </p:txBody>
      </p:sp>
      <p:pic>
        <p:nvPicPr>
          <p:cNvPr id="8194" name="Picture 2" descr="G:\ \Новая папка (3)\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7128792" cy="44644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29649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idx="1"/>
          </p:nvPr>
        </p:nvSpPr>
        <p:spPr>
          <a:xfrm>
            <a:off x="0" y="0"/>
            <a:ext cx="6300192" cy="6858000"/>
          </a:xfrm>
        </p:spPr>
      </p:sp>
      <p:sp>
        <p:nvSpPr>
          <p:cNvPr id="3" name="Текст 2"/>
          <p:cNvSpPr>
            <a:spLocks noGrp="1"/>
          </p:cNvSpPr>
          <p:nvPr>
            <p:ph type="body" sz="half" idx="2"/>
          </p:nvPr>
        </p:nvSpPr>
        <p:spPr>
          <a:xfrm>
            <a:off x="6300192" y="264794"/>
            <a:ext cx="2448272" cy="5396453"/>
          </a:xfrm>
        </p:spPr>
        <p:txBody>
          <a:bodyPr>
            <a:normAutofit/>
          </a:bodyPr>
          <a:lstStyle/>
          <a:p>
            <a:r>
              <a:rPr lang="ru-RU" sz="3000" dirty="0" err="1">
                <a:solidFill>
                  <a:srgbClr val="00B0F0"/>
                </a:solidFill>
              </a:rPr>
              <a:t>Кесип</a:t>
            </a:r>
            <a:r>
              <a:rPr lang="ru-RU" sz="3000" dirty="0">
                <a:solidFill>
                  <a:srgbClr val="00B0F0"/>
                </a:solidFill>
              </a:rPr>
              <a:t> </a:t>
            </a:r>
            <a:r>
              <a:rPr lang="ru-RU" sz="3000" dirty="0" err="1">
                <a:solidFill>
                  <a:srgbClr val="00B0F0"/>
                </a:solidFill>
              </a:rPr>
              <a:t>тандоодо</a:t>
            </a:r>
            <a:r>
              <a:rPr lang="ru-RU" sz="3000" dirty="0">
                <a:solidFill>
                  <a:srgbClr val="00B0F0"/>
                </a:solidFill>
              </a:rPr>
              <a:t> </a:t>
            </a:r>
            <a:r>
              <a:rPr lang="ru-RU" sz="3000" dirty="0" err="1">
                <a:solidFill>
                  <a:srgbClr val="00B0F0"/>
                </a:solidFill>
              </a:rPr>
              <a:t>маанилүү</a:t>
            </a:r>
            <a:r>
              <a:rPr lang="ru-RU" sz="3000" dirty="0">
                <a:solidFill>
                  <a:srgbClr val="00B0F0"/>
                </a:solidFill>
              </a:rPr>
              <a:t> </a:t>
            </a:r>
            <a:r>
              <a:rPr lang="ru-RU" sz="3000" dirty="0" err="1">
                <a:solidFill>
                  <a:srgbClr val="00B0F0"/>
                </a:solidFill>
              </a:rPr>
              <a:t>көрүнүштөр</a:t>
            </a:r>
            <a:r>
              <a:rPr lang="ru-RU" sz="3000" dirty="0">
                <a:solidFill>
                  <a:srgbClr val="00B0F0"/>
                </a:solidFill>
              </a:rPr>
              <a:t> </a:t>
            </a:r>
            <a:r>
              <a:rPr lang="ru-RU" sz="3000" dirty="0" err="1">
                <a:solidFill>
                  <a:srgbClr val="00B0F0"/>
                </a:solidFill>
              </a:rPr>
              <a:t>Кишилер</a:t>
            </a:r>
            <a:r>
              <a:rPr lang="ru-RU" sz="3000" dirty="0">
                <a:solidFill>
                  <a:srgbClr val="00B0F0"/>
                </a:solidFill>
              </a:rPr>
              <a:t> </a:t>
            </a:r>
            <a:r>
              <a:rPr lang="ru-RU" sz="3000" dirty="0" err="1">
                <a:solidFill>
                  <a:srgbClr val="00B0F0"/>
                </a:solidFill>
              </a:rPr>
              <a:t>кесиптерин</a:t>
            </a:r>
            <a:r>
              <a:rPr lang="ru-RU" sz="3000" dirty="0">
                <a:solidFill>
                  <a:srgbClr val="00B0F0"/>
                </a:solidFill>
              </a:rPr>
              <a:t> </a:t>
            </a:r>
            <a:r>
              <a:rPr lang="ru-RU" sz="3000" dirty="0" err="1">
                <a:solidFill>
                  <a:srgbClr val="00B0F0"/>
                </a:solidFill>
              </a:rPr>
              <a:t>түрдүү</a:t>
            </a:r>
            <a:r>
              <a:rPr lang="ru-RU" sz="3000" dirty="0">
                <a:solidFill>
                  <a:srgbClr val="00B0F0"/>
                </a:solidFill>
              </a:rPr>
              <a:t> </a:t>
            </a:r>
            <a:r>
              <a:rPr lang="ru-RU" sz="3000" dirty="0" err="1">
                <a:solidFill>
                  <a:srgbClr val="00B0F0"/>
                </a:solidFill>
              </a:rPr>
              <a:t>кырдаалга</a:t>
            </a:r>
            <a:r>
              <a:rPr lang="ru-RU" sz="3000" dirty="0">
                <a:solidFill>
                  <a:srgbClr val="00B0F0"/>
                </a:solidFill>
              </a:rPr>
              <a:t> </a:t>
            </a:r>
            <a:r>
              <a:rPr lang="ru-RU" sz="3000" dirty="0" err="1">
                <a:solidFill>
                  <a:srgbClr val="00B0F0"/>
                </a:solidFill>
              </a:rPr>
              <a:t>жараша</a:t>
            </a:r>
            <a:r>
              <a:rPr lang="ru-RU" sz="3000" dirty="0">
                <a:solidFill>
                  <a:srgbClr val="00B0F0"/>
                </a:solidFill>
              </a:rPr>
              <a:t> </a:t>
            </a:r>
            <a:r>
              <a:rPr lang="ru-RU" sz="3000" dirty="0" err="1">
                <a:solidFill>
                  <a:srgbClr val="00B0F0"/>
                </a:solidFill>
              </a:rPr>
              <a:t>тандашат</a:t>
            </a:r>
            <a:r>
              <a:rPr lang="ru-RU" dirty="0"/>
              <a:t>. </a:t>
            </a:r>
          </a:p>
        </p:txBody>
      </p:sp>
      <p:pic>
        <p:nvPicPr>
          <p:cNvPr id="10242" name="Picture 2" descr="G:\ \Новая папка (3)\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6300192" cy="674136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15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41848" y="2924944"/>
            <a:ext cx="6706616" cy="3816424"/>
          </a:xfrm>
        </p:spPr>
        <p:txBody>
          <a:bodyPr>
            <a:normAutofit/>
          </a:bodyPr>
          <a:lstStyle/>
          <a:p>
            <a:pPr algn="ctr"/>
            <a:r>
              <a:rPr lang="ru-RU" sz="2000" dirty="0" err="1">
                <a:solidFill>
                  <a:srgbClr val="00B0F0"/>
                </a:solidFill>
              </a:rPr>
              <a:t>Жөндөмдүүлүк</a:t>
            </a:r>
            <a:r>
              <a:rPr lang="ru-RU" sz="2000" dirty="0">
                <a:solidFill>
                  <a:srgbClr val="00B0F0"/>
                </a:solidFill>
              </a:rPr>
              <a:t> </a:t>
            </a:r>
            <a:r>
              <a:rPr lang="ru-RU" sz="2000" dirty="0" err="1">
                <a:solidFill>
                  <a:srgbClr val="00B0F0"/>
                </a:solidFill>
              </a:rPr>
              <a:t>кишиде</a:t>
            </a:r>
            <a:r>
              <a:rPr lang="ru-RU" sz="2000" dirty="0">
                <a:solidFill>
                  <a:srgbClr val="00B0F0"/>
                </a:solidFill>
              </a:rPr>
              <a:t> </a:t>
            </a:r>
            <a:r>
              <a:rPr lang="ru-RU" sz="2000" dirty="0" err="1">
                <a:solidFill>
                  <a:srgbClr val="00B0F0"/>
                </a:solidFill>
              </a:rPr>
              <a:t>өзгөчө</a:t>
            </a:r>
            <a:r>
              <a:rPr lang="ru-RU" sz="2000" dirty="0">
                <a:solidFill>
                  <a:srgbClr val="00B0F0"/>
                </a:solidFill>
              </a:rPr>
              <a:t> </a:t>
            </a:r>
            <a:r>
              <a:rPr lang="ru-RU" sz="2000" dirty="0" err="1">
                <a:solidFill>
                  <a:srgbClr val="00B0F0"/>
                </a:solidFill>
              </a:rPr>
              <a:t>сапат</a:t>
            </a:r>
            <a:r>
              <a:rPr lang="ru-RU" sz="2000" dirty="0">
                <a:solidFill>
                  <a:srgbClr val="00B0F0"/>
                </a:solidFill>
              </a:rPr>
              <a:t>. </a:t>
            </a:r>
            <a:r>
              <a:rPr lang="ru-RU" sz="2000" dirty="0" err="1" smtClean="0">
                <a:solidFill>
                  <a:srgbClr val="00B0F0"/>
                </a:solidFill>
              </a:rPr>
              <a:t>Жөндөмдүүлүк</a:t>
            </a:r>
            <a:r>
              <a:rPr lang="ru-RU" sz="2000" dirty="0" smtClean="0">
                <a:solidFill>
                  <a:srgbClr val="00B0F0"/>
                </a:solidFill>
              </a:rPr>
              <a:t> </a:t>
            </a:r>
            <a:r>
              <a:rPr lang="ru-RU" sz="2000" dirty="0" err="1">
                <a:solidFill>
                  <a:srgbClr val="00B0F0"/>
                </a:solidFill>
              </a:rPr>
              <a:t>кишинин</a:t>
            </a:r>
            <a:r>
              <a:rPr lang="ru-RU" sz="2000" dirty="0">
                <a:solidFill>
                  <a:srgbClr val="00B0F0"/>
                </a:solidFill>
              </a:rPr>
              <a:t> </a:t>
            </a:r>
            <a:r>
              <a:rPr lang="ru-RU" sz="2000" dirty="0" err="1">
                <a:solidFill>
                  <a:srgbClr val="00B0F0"/>
                </a:solidFill>
              </a:rPr>
              <a:t>кызыгуусуна</a:t>
            </a:r>
            <a:r>
              <a:rPr lang="ru-RU" sz="2000" dirty="0">
                <a:solidFill>
                  <a:srgbClr val="00B0F0"/>
                </a:solidFill>
              </a:rPr>
              <a:t> </a:t>
            </a:r>
            <a:r>
              <a:rPr lang="ru-RU" sz="2000" dirty="0" err="1">
                <a:solidFill>
                  <a:srgbClr val="00B0F0"/>
                </a:solidFill>
              </a:rPr>
              <a:t>жараша</a:t>
            </a:r>
            <a:r>
              <a:rPr lang="ru-RU" sz="2000" dirty="0">
                <a:solidFill>
                  <a:srgbClr val="00B0F0"/>
                </a:solidFill>
              </a:rPr>
              <a:t> </a:t>
            </a:r>
            <a:r>
              <a:rPr lang="ru-RU" sz="2000" dirty="0" err="1">
                <a:solidFill>
                  <a:srgbClr val="00B0F0"/>
                </a:solidFill>
              </a:rPr>
              <a:t>өзгөрөт</a:t>
            </a:r>
            <a:r>
              <a:rPr lang="ru-RU" sz="2000" dirty="0">
                <a:solidFill>
                  <a:srgbClr val="00B0F0"/>
                </a:solidFill>
              </a:rPr>
              <a:t>. </a:t>
            </a:r>
            <a:r>
              <a:rPr lang="ru-RU" sz="2000" dirty="0" err="1">
                <a:solidFill>
                  <a:srgbClr val="00B0F0"/>
                </a:solidFill>
              </a:rPr>
              <a:t>Мисалы</a:t>
            </a:r>
            <a:r>
              <a:rPr lang="ru-RU" sz="2000" dirty="0">
                <a:solidFill>
                  <a:srgbClr val="00B0F0"/>
                </a:solidFill>
              </a:rPr>
              <a:t>, </a:t>
            </a:r>
            <a:r>
              <a:rPr lang="ru-RU" sz="2000" dirty="0" err="1">
                <a:solidFill>
                  <a:srgbClr val="00B0F0"/>
                </a:solidFill>
              </a:rPr>
              <a:t>сүйлөө</a:t>
            </a:r>
            <a:r>
              <a:rPr lang="ru-RU" sz="2000" dirty="0">
                <a:solidFill>
                  <a:srgbClr val="00B0F0"/>
                </a:solidFill>
              </a:rPr>
              <a:t> </a:t>
            </a:r>
            <a:r>
              <a:rPr lang="ru-RU" sz="2000" dirty="0" err="1">
                <a:solidFill>
                  <a:srgbClr val="00B0F0"/>
                </a:solidFill>
              </a:rPr>
              <a:t>жөндөмү</a:t>
            </a:r>
            <a:r>
              <a:rPr lang="ru-RU" sz="2000" dirty="0">
                <a:solidFill>
                  <a:srgbClr val="00B0F0"/>
                </a:solidFill>
              </a:rPr>
              <a:t>, </a:t>
            </a:r>
            <a:r>
              <a:rPr lang="ru-RU" sz="2000" dirty="0" err="1">
                <a:solidFill>
                  <a:srgbClr val="00B0F0"/>
                </a:solidFill>
              </a:rPr>
              <a:t>эсептөө</a:t>
            </a:r>
            <a:r>
              <a:rPr lang="ru-RU" sz="2000" dirty="0">
                <a:solidFill>
                  <a:srgbClr val="00B0F0"/>
                </a:solidFill>
              </a:rPr>
              <a:t> </a:t>
            </a:r>
            <a:r>
              <a:rPr lang="ru-RU" sz="2000" dirty="0" err="1">
                <a:solidFill>
                  <a:srgbClr val="00B0F0"/>
                </a:solidFill>
              </a:rPr>
              <a:t>жөндөмү</a:t>
            </a:r>
            <a:r>
              <a:rPr lang="ru-RU" sz="2000" dirty="0">
                <a:solidFill>
                  <a:srgbClr val="00B0F0"/>
                </a:solidFill>
              </a:rPr>
              <a:t>, </a:t>
            </a:r>
            <a:r>
              <a:rPr lang="ru-RU" sz="2000" dirty="0" err="1">
                <a:solidFill>
                  <a:srgbClr val="00B0F0"/>
                </a:solidFill>
              </a:rPr>
              <a:t>искусствого</a:t>
            </a:r>
            <a:r>
              <a:rPr lang="ru-RU" sz="2000" dirty="0">
                <a:solidFill>
                  <a:srgbClr val="00B0F0"/>
                </a:solidFill>
              </a:rPr>
              <a:t> </a:t>
            </a:r>
            <a:r>
              <a:rPr lang="ru-RU" sz="2000" dirty="0" err="1">
                <a:solidFill>
                  <a:srgbClr val="00B0F0"/>
                </a:solidFill>
              </a:rPr>
              <a:t>болгон</a:t>
            </a:r>
            <a:r>
              <a:rPr lang="ru-RU" sz="2000" dirty="0">
                <a:solidFill>
                  <a:srgbClr val="00B0F0"/>
                </a:solidFill>
              </a:rPr>
              <a:t> </a:t>
            </a:r>
            <a:r>
              <a:rPr lang="ru-RU" sz="2000" dirty="0" err="1">
                <a:solidFill>
                  <a:srgbClr val="00B0F0"/>
                </a:solidFill>
              </a:rPr>
              <a:t>шыгы</a:t>
            </a:r>
            <a:r>
              <a:rPr lang="ru-RU" sz="2000" dirty="0">
                <a:solidFill>
                  <a:srgbClr val="00B0F0"/>
                </a:solidFill>
              </a:rPr>
              <a:t>, </a:t>
            </a:r>
            <a:r>
              <a:rPr lang="ru-RU" sz="2000" dirty="0" err="1">
                <a:solidFill>
                  <a:srgbClr val="00B0F0"/>
                </a:solidFill>
              </a:rPr>
              <a:t>музыкалык</a:t>
            </a:r>
            <a:r>
              <a:rPr lang="ru-RU" sz="2000" dirty="0">
                <a:solidFill>
                  <a:srgbClr val="00B0F0"/>
                </a:solidFill>
              </a:rPr>
              <a:t> </a:t>
            </a:r>
            <a:r>
              <a:rPr lang="ru-RU" sz="2000" dirty="0" err="1">
                <a:solidFill>
                  <a:srgbClr val="00B0F0"/>
                </a:solidFill>
              </a:rPr>
              <a:t>аспаптарда</a:t>
            </a:r>
            <a:r>
              <a:rPr lang="ru-RU" sz="2000" dirty="0">
                <a:solidFill>
                  <a:srgbClr val="00B0F0"/>
                </a:solidFill>
              </a:rPr>
              <a:t> </a:t>
            </a:r>
            <a:r>
              <a:rPr lang="ru-RU" sz="2000" dirty="0" err="1">
                <a:solidFill>
                  <a:srgbClr val="00B0F0"/>
                </a:solidFill>
              </a:rPr>
              <a:t>ойной</a:t>
            </a:r>
            <a:r>
              <a:rPr lang="ru-RU" sz="2000" dirty="0">
                <a:solidFill>
                  <a:srgbClr val="00B0F0"/>
                </a:solidFill>
              </a:rPr>
              <a:t> </a:t>
            </a:r>
            <a:r>
              <a:rPr lang="ru-RU" sz="2000" dirty="0" err="1">
                <a:solidFill>
                  <a:srgbClr val="00B0F0"/>
                </a:solidFill>
              </a:rPr>
              <a:t>алуу</a:t>
            </a:r>
            <a:r>
              <a:rPr lang="ru-RU" sz="2000" dirty="0">
                <a:solidFill>
                  <a:srgbClr val="00B0F0"/>
                </a:solidFill>
              </a:rPr>
              <a:t>, </a:t>
            </a:r>
            <a:r>
              <a:rPr lang="ru-RU" sz="2000" dirty="0" err="1">
                <a:solidFill>
                  <a:srgbClr val="00B0F0"/>
                </a:solidFill>
              </a:rPr>
              <a:t>сүрөт</a:t>
            </a:r>
            <a:r>
              <a:rPr lang="ru-RU" sz="2000" dirty="0">
                <a:solidFill>
                  <a:srgbClr val="00B0F0"/>
                </a:solidFill>
              </a:rPr>
              <a:t> </a:t>
            </a:r>
            <a:r>
              <a:rPr lang="ru-RU" sz="2000" dirty="0" err="1">
                <a:solidFill>
                  <a:srgbClr val="00B0F0"/>
                </a:solidFill>
              </a:rPr>
              <a:t>тартуу</a:t>
            </a:r>
            <a:r>
              <a:rPr lang="ru-RU" sz="2000" dirty="0">
                <a:solidFill>
                  <a:srgbClr val="00B0F0"/>
                </a:solidFill>
              </a:rPr>
              <a:t>, </a:t>
            </a:r>
            <a:r>
              <a:rPr lang="ru-RU" sz="2000" dirty="0" err="1">
                <a:solidFill>
                  <a:srgbClr val="00B0F0"/>
                </a:solidFill>
              </a:rPr>
              <a:t>жаны</a:t>
            </a:r>
            <a:r>
              <a:rPr lang="ru-RU" sz="2000" dirty="0">
                <a:solidFill>
                  <a:srgbClr val="00B0F0"/>
                </a:solidFill>
              </a:rPr>
              <a:t> </a:t>
            </a:r>
            <a:r>
              <a:rPr lang="ru-RU" sz="2000" dirty="0" err="1">
                <a:solidFill>
                  <a:srgbClr val="00B0F0"/>
                </a:solidFill>
              </a:rPr>
              <a:t>моделдер</a:t>
            </a:r>
            <a:r>
              <a:rPr lang="ru-RU" sz="2000" dirty="0">
                <a:solidFill>
                  <a:srgbClr val="00B0F0"/>
                </a:solidFill>
              </a:rPr>
              <a:t> </a:t>
            </a:r>
            <a:r>
              <a:rPr lang="ru-RU" sz="2000" dirty="0" err="1">
                <a:solidFill>
                  <a:srgbClr val="00B0F0"/>
                </a:solidFill>
              </a:rPr>
              <a:t>жаратуу</a:t>
            </a:r>
            <a:r>
              <a:rPr lang="ru-RU" sz="2000" dirty="0">
                <a:solidFill>
                  <a:srgbClr val="00B0F0"/>
                </a:solidFill>
              </a:rPr>
              <a:t> </a:t>
            </a:r>
            <a:r>
              <a:rPr lang="ru-RU" sz="2000" dirty="0" err="1">
                <a:solidFill>
                  <a:srgbClr val="00B0F0"/>
                </a:solidFill>
              </a:rPr>
              <a:t>ж.б</a:t>
            </a:r>
            <a:r>
              <a:rPr lang="ru-RU" sz="2000" dirty="0">
                <a:solidFill>
                  <a:srgbClr val="00B0F0"/>
                </a:solidFill>
              </a:rPr>
              <a:t>.</a:t>
            </a:r>
            <a:br>
              <a:rPr lang="ru-RU" sz="2000" dirty="0">
                <a:solidFill>
                  <a:srgbClr val="00B0F0"/>
                </a:solidFill>
              </a:rPr>
            </a:br>
            <a:endParaRPr lang="ru-RU" sz="2000" dirty="0">
              <a:solidFill>
                <a:srgbClr val="00B0F0"/>
              </a:solidFill>
            </a:endParaRPr>
          </a:p>
        </p:txBody>
      </p:sp>
      <p:pic>
        <p:nvPicPr>
          <p:cNvPr id="11266" name="Picture 2" descr="G:\ \Новая папка (3)\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6632"/>
            <a:ext cx="7056784" cy="4320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351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116632"/>
            <a:ext cx="8352928" cy="3456384"/>
          </a:xfrm>
        </p:spPr>
        <p:txBody>
          <a:bodyPr>
            <a:normAutofit lnSpcReduction="10000"/>
          </a:bodyPr>
          <a:lstStyle/>
          <a:p>
            <a:pPr algn="ctr"/>
            <a:r>
              <a:rPr lang="ru-RU" dirty="0" err="1">
                <a:solidFill>
                  <a:srgbClr val="00B0F0"/>
                </a:solidFill>
              </a:rPr>
              <a:t>Кызыгуу</a:t>
            </a:r>
            <a:r>
              <a:rPr lang="ru-RU" dirty="0">
                <a:solidFill>
                  <a:srgbClr val="00B0F0"/>
                </a:solidFill>
              </a:rPr>
              <a:t> </a:t>
            </a:r>
            <a:r>
              <a:rPr lang="ru-RU" dirty="0" err="1">
                <a:solidFill>
                  <a:srgbClr val="00B0F0"/>
                </a:solidFill>
              </a:rPr>
              <a:t>бир</a:t>
            </a:r>
            <a:r>
              <a:rPr lang="ru-RU" dirty="0">
                <a:solidFill>
                  <a:srgbClr val="00B0F0"/>
                </a:solidFill>
              </a:rPr>
              <a:t> </a:t>
            </a:r>
            <a:r>
              <a:rPr lang="ru-RU" dirty="0" err="1">
                <a:solidFill>
                  <a:srgbClr val="00B0F0"/>
                </a:solidFill>
              </a:rPr>
              <a:t>ишке</a:t>
            </a:r>
            <a:r>
              <a:rPr lang="ru-RU" dirty="0">
                <a:solidFill>
                  <a:srgbClr val="00B0F0"/>
                </a:solidFill>
              </a:rPr>
              <a:t> </a:t>
            </a:r>
            <a:r>
              <a:rPr lang="ru-RU" dirty="0" err="1">
                <a:solidFill>
                  <a:srgbClr val="00B0F0"/>
                </a:solidFill>
              </a:rPr>
              <a:t>белгилүү</a:t>
            </a:r>
            <a:r>
              <a:rPr lang="ru-RU" dirty="0">
                <a:solidFill>
                  <a:srgbClr val="00B0F0"/>
                </a:solidFill>
              </a:rPr>
              <a:t> </a:t>
            </a:r>
            <a:r>
              <a:rPr lang="ru-RU" dirty="0" err="1">
                <a:solidFill>
                  <a:srgbClr val="00B0F0"/>
                </a:solidFill>
              </a:rPr>
              <a:t>бир</a:t>
            </a:r>
            <a:r>
              <a:rPr lang="ru-RU" dirty="0">
                <a:solidFill>
                  <a:srgbClr val="00B0F0"/>
                </a:solidFill>
              </a:rPr>
              <a:t> </a:t>
            </a:r>
            <a:r>
              <a:rPr lang="ru-RU" dirty="0" err="1">
                <a:solidFill>
                  <a:srgbClr val="00B0F0"/>
                </a:solidFill>
              </a:rPr>
              <a:t>убакыт</a:t>
            </a:r>
            <a:r>
              <a:rPr lang="ru-RU" dirty="0">
                <a:solidFill>
                  <a:srgbClr val="00B0F0"/>
                </a:solidFill>
              </a:rPr>
              <a:t> </a:t>
            </a:r>
            <a:r>
              <a:rPr lang="ru-RU" dirty="0" err="1">
                <a:solidFill>
                  <a:srgbClr val="00B0F0"/>
                </a:solidFill>
              </a:rPr>
              <a:t>ичинде</a:t>
            </a:r>
            <a:r>
              <a:rPr lang="ru-RU" dirty="0">
                <a:solidFill>
                  <a:srgbClr val="00B0F0"/>
                </a:solidFill>
              </a:rPr>
              <a:t> </a:t>
            </a:r>
            <a:r>
              <a:rPr lang="ru-RU" dirty="0" err="1">
                <a:solidFill>
                  <a:srgbClr val="00B0F0"/>
                </a:solidFill>
              </a:rPr>
              <a:t>алаксуу</a:t>
            </a:r>
            <a:r>
              <a:rPr lang="ru-RU" dirty="0">
                <a:solidFill>
                  <a:srgbClr val="00B0F0"/>
                </a:solidFill>
              </a:rPr>
              <a:t> же </a:t>
            </a:r>
            <a:r>
              <a:rPr lang="ru-RU" dirty="0" err="1">
                <a:solidFill>
                  <a:srgbClr val="00B0F0"/>
                </a:solidFill>
              </a:rPr>
              <a:t>жакшы</a:t>
            </a:r>
            <a:r>
              <a:rPr lang="ru-RU" dirty="0">
                <a:solidFill>
                  <a:srgbClr val="00B0F0"/>
                </a:solidFill>
              </a:rPr>
              <a:t> </a:t>
            </a:r>
            <a:r>
              <a:rPr lang="ru-RU" dirty="0" err="1">
                <a:solidFill>
                  <a:srgbClr val="00B0F0"/>
                </a:solidFill>
              </a:rPr>
              <a:t>көрүү</a:t>
            </a:r>
            <a:r>
              <a:rPr lang="ru-RU" dirty="0">
                <a:solidFill>
                  <a:srgbClr val="00B0F0"/>
                </a:solidFill>
              </a:rPr>
              <a:t> </a:t>
            </a:r>
            <a:r>
              <a:rPr lang="ru-RU" dirty="0" err="1">
                <a:solidFill>
                  <a:srgbClr val="00B0F0"/>
                </a:solidFill>
              </a:rPr>
              <a:t>маанисинде</a:t>
            </a:r>
            <a:r>
              <a:rPr lang="ru-RU" dirty="0">
                <a:solidFill>
                  <a:srgbClr val="00B0F0"/>
                </a:solidFill>
              </a:rPr>
              <a:t>; </a:t>
            </a:r>
            <a:r>
              <a:rPr lang="ru-RU" dirty="0" err="1">
                <a:solidFill>
                  <a:srgbClr val="00B0F0"/>
                </a:solidFill>
              </a:rPr>
              <a:t>кесип</a:t>
            </a:r>
            <a:r>
              <a:rPr lang="ru-RU" dirty="0">
                <a:solidFill>
                  <a:srgbClr val="00B0F0"/>
                </a:solidFill>
              </a:rPr>
              <a:t> </a:t>
            </a:r>
            <a:r>
              <a:rPr lang="ru-RU" dirty="0" err="1">
                <a:solidFill>
                  <a:srgbClr val="00B0F0"/>
                </a:solidFill>
              </a:rPr>
              <a:t>тандоодо</a:t>
            </a:r>
            <a:r>
              <a:rPr lang="ru-RU" dirty="0">
                <a:solidFill>
                  <a:srgbClr val="00B0F0"/>
                </a:solidFill>
              </a:rPr>
              <a:t> да он же </a:t>
            </a:r>
            <a:r>
              <a:rPr lang="ru-RU" dirty="0" err="1">
                <a:solidFill>
                  <a:srgbClr val="00B0F0"/>
                </a:solidFill>
              </a:rPr>
              <a:t>терс</a:t>
            </a:r>
            <a:r>
              <a:rPr lang="ru-RU" dirty="0">
                <a:solidFill>
                  <a:srgbClr val="00B0F0"/>
                </a:solidFill>
              </a:rPr>
              <a:t> </a:t>
            </a:r>
            <a:r>
              <a:rPr lang="ru-RU" dirty="0" err="1">
                <a:solidFill>
                  <a:srgbClr val="00B0F0"/>
                </a:solidFill>
              </a:rPr>
              <a:t>таасир</a:t>
            </a:r>
            <a:r>
              <a:rPr lang="ru-RU" dirty="0">
                <a:solidFill>
                  <a:srgbClr val="00B0F0"/>
                </a:solidFill>
              </a:rPr>
              <a:t> </a:t>
            </a:r>
            <a:r>
              <a:rPr lang="ru-RU" dirty="0" err="1">
                <a:solidFill>
                  <a:srgbClr val="00B0F0"/>
                </a:solidFill>
              </a:rPr>
              <a:t>бериши</a:t>
            </a:r>
            <a:r>
              <a:rPr lang="ru-RU" dirty="0">
                <a:solidFill>
                  <a:srgbClr val="00B0F0"/>
                </a:solidFill>
              </a:rPr>
              <a:t> </a:t>
            </a:r>
            <a:r>
              <a:rPr lang="ru-RU" dirty="0" err="1">
                <a:solidFill>
                  <a:srgbClr val="00B0F0"/>
                </a:solidFill>
              </a:rPr>
              <a:t>мүмкүн</a:t>
            </a:r>
            <a:r>
              <a:rPr lang="ru-RU" dirty="0">
                <a:solidFill>
                  <a:srgbClr val="00B0F0"/>
                </a:solidFill>
              </a:rPr>
              <a:t>. </a:t>
            </a:r>
            <a:r>
              <a:rPr lang="ru-RU" dirty="0" err="1">
                <a:solidFill>
                  <a:srgbClr val="00B0F0"/>
                </a:solidFill>
              </a:rPr>
              <a:t>Кызыгуу</a:t>
            </a:r>
            <a:r>
              <a:rPr lang="ru-RU" dirty="0">
                <a:solidFill>
                  <a:srgbClr val="00B0F0"/>
                </a:solidFill>
              </a:rPr>
              <a:t> </a:t>
            </a:r>
            <a:r>
              <a:rPr lang="ru-RU" dirty="0" err="1">
                <a:solidFill>
                  <a:srgbClr val="00B0F0"/>
                </a:solidFill>
              </a:rPr>
              <a:t>көбүнчө</a:t>
            </a:r>
            <a:r>
              <a:rPr lang="ru-RU" dirty="0">
                <a:solidFill>
                  <a:srgbClr val="00B0F0"/>
                </a:solidFill>
              </a:rPr>
              <a:t> </a:t>
            </a:r>
            <a:r>
              <a:rPr lang="ru-RU" dirty="0" err="1">
                <a:solidFill>
                  <a:srgbClr val="00B0F0"/>
                </a:solidFill>
              </a:rPr>
              <a:t>белгилүү</a:t>
            </a:r>
            <a:r>
              <a:rPr lang="ru-RU" dirty="0">
                <a:solidFill>
                  <a:srgbClr val="00B0F0"/>
                </a:solidFill>
              </a:rPr>
              <a:t> </a:t>
            </a:r>
            <a:r>
              <a:rPr lang="ru-RU" dirty="0" err="1">
                <a:solidFill>
                  <a:srgbClr val="00B0F0"/>
                </a:solidFill>
              </a:rPr>
              <a:t>бир</a:t>
            </a:r>
            <a:r>
              <a:rPr lang="ru-RU" dirty="0">
                <a:solidFill>
                  <a:srgbClr val="00B0F0"/>
                </a:solidFill>
              </a:rPr>
              <a:t> </a:t>
            </a:r>
            <a:r>
              <a:rPr lang="ru-RU" dirty="0" err="1">
                <a:solidFill>
                  <a:srgbClr val="00B0F0"/>
                </a:solidFill>
              </a:rPr>
              <a:t>убакыттан</a:t>
            </a:r>
            <a:r>
              <a:rPr lang="ru-RU" dirty="0">
                <a:solidFill>
                  <a:srgbClr val="00B0F0"/>
                </a:solidFill>
              </a:rPr>
              <a:t> </a:t>
            </a:r>
            <a:r>
              <a:rPr lang="ru-RU" dirty="0" err="1">
                <a:solidFill>
                  <a:srgbClr val="00B0F0"/>
                </a:solidFill>
              </a:rPr>
              <a:t>кийин</a:t>
            </a:r>
            <a:r>
              <a:rPr lang="ru-RU" dirty="0">
                <a:solidFill>
                  <a:srgbClr val="00B0F0"/>
                </a:solidFill>
              </a:rPr>
              <a:t> </a:t>
            </a:r>
            <a:r>
              <a:rPr lang="ru-RU" dirty="0" err="1">
                <a:solidFill>
                  <a:srgbClr val="00B0F0"/>
                </a:solidFill>
              </a:rPr>
              <a:t>өзгөрүп</a:t>
            </a:r>
            <a:r>
              <a:rPr lang="ru-RU" dirty="0">
                <a:solidFill>
                  <a:srgbClr val="00B0F0"/>
                </a:solidFill>
              </a:rPr>
              <a:t>, </a:t>
            </a:r>
            <a:r>
              <a:rPr lang="ru-RU" dirty="0" err="1">
                <a:solidFill>
                  <a:srgbClr val="00B0F0"/>
                </a:solidFill>
              </a:rPr>
              <a:t>тарап</a:t>
            </a:r>
            <a:r>
              <a:rPr lang="ru-RU" dirty="0">
                <a:solidFill>
                  <a:srgbClr val="00B0F0"/>
                </a:solidFill>
              </a:rPr>
              <a:t> </a:t>
            </a:r>
            <a:r>
              <a:rPr lang="ru-RU" dirty="0" err="1">
                <a:solidFill>
                  <a:srgbClr val="00B0F0"/>
                </a:solidFill>
              </a:rPr>
              <a:t>кетиши</a:t>
            </a:r>
            <a:r>
              <a:rPr lang="ru-RU" dirty="0">
                <a:solidFill>
                  <a:srgbClr val="00B0F0"/>
                </a:solidFill>
              </a:rPr>
              <a:t>, </a:t>
            </a:r>
            <a:r>
              <a:rPr lang="ru-RU" dirty="0" err="1">
                <a:solidFill>
                  <a:srgbClr val="00B0F0"/>
                </a:solidFill>
              </a:rPr>
              <a:t>тескерисинче</a:t>
            </a:r>
            <a:r>
              <a:rPr lang="ru-RU" dirty="0">
                <a:solidFill>
                  <a:srgbClr val="00B0F0"/>
                </a:solidFill>
              </a:rPr>
              <a:t> </a:t>
            </a:r>
            <a:r>
              <a:rPr lang="ru-RU" dirty="0" err="1">
                <a:solidFill>
                  <a:srgbClr val="00B0F0"/>
                </a:solidFill>
              </a:rPr>
              <a:t>өмүр</a:t>
            </a:r>
            <a:r>
              <a:rPr lang="ru-RU" dirty="0">
                <a:solidFill>
                  <a:srgbClr val="00B0F0"/>
                </a:solidFill>
              </a:rPr>
              <a:t> бою </a:t>
            </a:r>
            <a:r>
              <a:rPr lang="ru-RU" dirty="0" err="1">
                <a:solidFill>
                  <a:srgbClr val="00B0F0"/>
                </a:solidFill>
              </a:rPr>
              <a:t>калышы</a:t>
            </a:r>
            <a:r>
              <a:rPr lang="ru-RU" dirty="0">
                <a:solidFill>
                  <a:srgbClr val="00B0F0"/>
                </a:solidFill>
              </a:rPr>
              <a:t> да </a:t>
            </a:r>
            <a:r>
              <a:rPr lang="ru-RU" dirty="0" err="1">
                <a:solidFill>
                  <a:srgbClr val="00B0F0"/>
                </a:solidFill>
              </a:rPr>
              <a:t>мүмкүн</a:t>
            </a:r>
            <a:r>
              <a:rPr lang="ru-RU" dirty="0">
                <a:solidFill>
                  <a:srgbClr val="00B0F0"/>
                </a:solidFill>
              </a:rPr>
              <a:t>. </a:t>
            </a:r>
            <a:r>
              <a:rPr lang="ru-RU" dirty="0" err="1">
                <a:solidFill>
                  <a:srgbClr val="00B0F0"/>
                </a:solidFill>
              </a:rPr>
              <a:t>Башкача</a:t>
            </a:r>
            <a:r>
              <a:rPr lang="ru-RU" dirty="0">
                <a:solidFill>
                  <a:srgbClr val="00B0F0"/>
                </a:solidFill>
              </a:rPr>
              <a:t> </a:t>
            </a:r>
            <a:r>
              <a:rPr lang="ru-RU" dirty="0" err="1">
                <a:solidFill>
                  <a:srgbClr val="00B0F0"/>
                </a:solidFill>
              </a:rPr>
              <a:t>айтканда</a:t>
            </a:r>
            <a:r>
              <a:rPr lang="ru-RU" dirty="0">
                <a:solidFill>
                  <a:srgbClr val="00B0F0"/>
                </a:solidFill>
              </a:rPr>
              <a:t> </a:t>
            </a:r>
            <a:r>
              <a:rPr lang="ru-RU" dirty="0" err="1">
                <a:solidFill>
                  <a:srgbClr val="00B0F0"/>
                </a:solidFill>
              </a:rPr>
              <a:t>ишке</a:t>
            </a:r>
            <a:r>
              <a:rPr lang="ru-RU" dirty="0">
                <a:solidFill>
                  <a:srgbClr val="00B0F0"/>
                </a:solidFill>
              </a:rPr>
              <a:t> </a:t>
            </a:r>
            <a:r>
              <a:rPr lang="ru-RU" dirty="0" err="1">
                <a:solidFill>
                  <a:srgbClr val="00B0F0"/>
                </a:solidFill>
              </a:rPr>
              <a:t>кызыгып</a:t>
            </a:r>
            <a:r>
              <a:rPr lang="ru-RU" dirty="0">
                <a:solidFill>
                  <a:srgbClr val="00B0F0"/>
                </a:solidFill>
              </a:rPr>
              <a:t> </a:t>
            </a:r>
            <a:r>
              <a:rPr lang="ru-RU" dirty="0" err="1">
                <a:solidFill>
                  <a:srgbClr val="00B0F0"/>
                </a:solidFill>
              </a:rPr>
              <a:t>кесип</a:t>
            </a:r>
            <a:r>
              <a:rPr lang="ru-RU" dirty="0">
                <a:solidFill>
                  <a:srgbClr val="00B0F0"/>
                </a:solidFill>
              </a:rPr>
              <a:t> </a:t>
            </a:r>
            <a:r>
              <a:rPr lang="ru-RU" dirty="0" err="1">
                <a:solidFill>
                  <a:srgbClr val="00B0F0"/>
                </a:solidFill>
              </a:rPr>
              <a:t>тандоо</a:t>
            </a:r>
            <a:r>
              <a:rPr lang="ru-RU" dirty="0">
                <a:solidFill>
                  <a:srgbClr val="00B0F0"/>
                </a:solidFill>
              </a:rPr>
              <a:t>, </a:t>
            </a:r>
            <a:r>
              <a:rPr lang="ru-RU" dirty="0" err="1">
                <a:solidFill>
                  <a:srgbClr val="00B0F0"/>
                </a:solidFill>
              </a:rPr>
              <a:t>убакыт</a:t>
            </a:r>
            <a:r>
              <a:rPr lang="ru-RU" dirty="0">
                <a:solidFill>
                  <a:srgbClr val="00B0F0"/>
                </a:solidFill>
              </a:rPr>
              <a:t> </a:t>
            </a:r>
            <a:r>
              <a:rPr lang="ru-RU" dirty="0" err="1">
                <a:solidFill>
                  <a:srgbClr val="00B0F0"/>
                </a:solidFill>
              </a:rPr>
              <a:t>өткөн</a:t>
            </a:r>
            <a:r>
              <a:rPr lang="ru-RU" dirty="0">
                <a:solidFill>
                  <a:srgbClr val="00B0F0"/>
                </a:solidFill>
              </a:rPr>
              <a:t> </a:t>
            </a:r>
            <a:r>
              <a:rPr lang="ru-RU" dirty="0" err="1">
                <a:solidFill>
                  <a:srgbClr val="00B0F0"/>
                </a:solidFill>
              </a:rPr>
              <a:t>сайын</a:t>
            </a:r>
            <a:r>
              <a:rPr lang="ru-RU" dirty="0">
                <a:solidFill>
                  <a:srgbClr val="00B0F0"/>
                </a:solidFill>
              </a:rPr>
              <a:t> </a:t>
            </a:r>
            <a:r>
              <a:rPr lang="ru-RU" dirty="0" err="1">
                <a:solidFill>
                  <a:srgbClr val="00B0F0"/>
                </a:solidFill>
              </a:rPr>
              <a:t>тандаган</a:t>
            </a:r>
            <a:r>
              <a:rPr lang="ru-RU" dirty="0">
                <a:solidFill>
                  <a:srgbClr val="00B0F0"/>
                </a:solidFill>
              </a:rPr>
              <a:t> </a:t>
            </a:r>
            <a:r>
              <a:rPr lang="ru-RU" dirty="0" err="1">
                <a:solidFill>
                  <a:srgbClr val="00B0F0"/>
                </a:solidFill>
              </a:rPr>
              <a:t>кесибинин</a:t>
            </a:r>
            <a:r>
              <a:rPr lang="ru-RU" dirty="0">
                <a:solidFill>
                  <a:srgbClr val="00B0F0"/>
                </a:solidFill>
              </a:rPr>
              <a:t> ага </a:t>
            </a:r>
            <a:r>
              <a:rPr lang="ru-RU" dirty="0" err="1">
                <a:solidFill>
                  <a:srgbClr val="00B0F0"/>
                </a:solidFill>
              </a:rPr>
              <a:t>төп</a:t>
            </a:r>
            <a:r>
              <a:rPr lang="ru-RU" dirty="0">
                <a:solidFill>
                  <a:srgbClr val="00B0F0"/>
                </a:solidFill>
              </a:rPr>
              <a:t> </a:t>
            </a:r>
            <a:r>
              <a:rPr lang="ru-RU" dirty="0" err="1">
                <a:solidFill>
                  <a:srgbClr val="00B0F0"/>
                </a:solidFill>
              </a:rPr>
              <a:t>келбегенин</a:t>
            </a:r>
            <a:r>
              <a:rPr lang="ru-RU" dirty="0">
                <a:solidFill>
                  <a:srgbClr val="00B0F0"/>
                </a:solidFill>
              </a:rPr>
              <a:t>, </a:t>
            </a:r>
            <a:r>
              <a:rPr lang="ru-RU" dirty="0" err="1">
                <a:solidFill>
                  <a:srgbClr val="00B0F0"/>
                </a:solidFill>
              </a:rPr>
              <a:t>жөн</a:t>
            </a:r>
            <a:r>
              <a:rPr lang="ru-RU" dirty="0">
                <a:solidFill>
                  <a:srgbClr val="00B0F0"/>
                </a:solidFill>
              </a:rPr>
              <a:t> </a:t>
            </a:r>
            <a:r>
              <a:rPr lang="ru-RU" dirty="0" err="1">
                <a:solidFill>
                  <a:srgbClr val="00B0F0"/>
                </a:solidFill>
              </a:rPr>
              <a:t>гана</a:t>
            </a:r>
            <a:r>
              <a:rPr lang="ru-RU" dirty="0">
                <a:solidFill>
                  <a:srgbClr val="00B0F0"/>
                </a:solidFill>
              </a:rPr>
              <a:t> </a:t>
            </a:r>
            <a:r>
              <a:rPr lang="ru-RU" dirty="0" err="1">
                <a:solidFill>
                  <a:srgbClr val="00B0F0"/>
                </a:solidFill>
              </a:rPr>
              <a:t>убактысын</a:t>
            </a:r>
            <a:r>
              <a:rPr lang="ru-RU" dirty="0">
                <a:solidFill>
                  <a:srgbClr val="00B0F0"/>
                </a:solidFill>
              </a:rPr>
              <a:t> </a:t>
            </a:r>
            <a:r>
              <a:rPr lang="ru-RU" dirty="0" err="1">
                <a:solidFill>
                  <a:srgbClr val="00B0F0"/>
                </a:solidFill>
              </a:rPr>
              <a:t>өткөрүп</a:t>
            </a:r>
            <a:r>
              <a:rPr lang="ru-RU" dirty="0">
                <a:solidFill>
                  <a:srgbClr val="00B0F0"/>
                </a:solidFill>
              </a:rPr>
              <a:t> </a:t>
            </a:r>
            <a:r>
              <a:rPr lang="ru-RU" dirty="0" err="1">
                <a:solidFill>
                  <a:srgbClr val="00B0F0"/>
                </a:solidFill>
              </a:rPr>
              <a:t>жатканын</a:t>
            </a:r>
            <a:r>
              <a:rPr lang="ru-RU" dirty="0">
                <a:solidFill>
                  <a:srgbClr val="00B0F0"/>
                </a:solidFill>
              </a:rPr>
              <a:t> </a:t>
            </a:r>
            <a:r>
              <a:rPr lang="ru-RU" dirty="0" err="1">
                <a:solidFill>
                  <a:srgbClr val="00B0F0"/>
                </a:solidFill>
              </a:rPr>
              <a:t>ойлоп</a:t>
            </a:r>
            <a:r>
              <a:rPr lang="ru-RU" dirty="0">
                <a:solidFill>
                  <a:srgbClr val="00B0F0"/>
                </a:solidFill>
              </a:rPr>
              <a:t>, </a:t>
            </a:r>
            <a:r>
              <a:rPr lang="ru-RU" dirty="0" err="1">
                <a:solidFill>
                  <a:srgbClr val="00B0F0"/>
                </a:solidFill>
              </a:rPr>
              <a:t>өзүн</a:t>
            </a:r>
            <a:r>
              <a:rPr lang="ru-RU" dirty="0">
                <a:solidFill>
                  <a:srgbClr val="00B0F0"/>
                </a:solidFill>
              </a:rPr>
              <a:t> </a:t>
            </a:r>
            <a:r>
              <a:rPr lang="ru-RU" dirty="0" err="1">
                <a:solidFill>
                  <a:srgbClr val="00B0F0"/>
                </a:solidFill>
              </a:rPr>
              <a:t>кызыктырган</a:t>
            </a:r>
            <a:r>
              <a:rPr lang="ru-RU" dirty="0">
                <a:solidFill>
                  <a:srgbClr val="00B0F0"/>
                </a:solidFill>
              </a:rPr>
              <a:t> башка </a:t>
            </a:r>
            <a:r>
              <a:rPr lang="ru-RU" dirty="0" err="1">
                <a:solidFill>
                  <a:srgbClr val="00B0F0"/>
                </a:solidFill>
              </a:rPr>
              <a:t>кесипти</a:t>
            </a:r>
            <a:r>
              <a:rPr lang="ru-RU" dirty="0">
                <a:solidFill>
                  <a:srgbClr val="00B0F0"/>
                </a:solidFill>
              </a:rPr>
              <a:t> </a:t>
            </a:r>
            <a:r>
              <a:rPr lang="ru-RU" dirty="0" err="1">
                <a:solidFill>
                  <a:srgbClr val="00B0F0"/>
                </a:solidFill>
              </a:rPr>
              <a:t>чечиши</a:t>
            </a:r>
            <a:r>
              <a:rPr lang="ru-RU" dirty="0">
                <a:solidFill>
                  <a:srgbClr val="00B0F0"/>
                </a:solidFill>
              </a:rPr>
              <a:t> </a:t>
            </a:r>
            <a:r>
              <a:rPr lang="ru-RU" dirty="0" err="1">
                <a:solidFill>
                  <a:srgbClr val="00B0F0"/>
                </a:solidFill>
              </a:rPr>
              <a:t>керек</a:t>
            </a:r>
            <a:r>
              <a:rPr lang="ru-RU" dirty="0">
                <a:solidFill>
                  <a:srgbClr val="00B0F0"/>
                </a:solidFill>
              </a:rPr>
              <a:t> </a:t>
            </a:r>
            <a:r>
              <a:rPr lang="ru-RU" dirty="0" smtClean="0">
                <a:solidFill>
                  <a:srgbClr val="00B0F0"/>
                </a:solidFill>
              </a:rPr>
              <a:t>болот.</a:t>
            </a:r>
            <a:endParaRPr lang="ru-RU" dirty="0">
              <a:solidFill>
                <a:srgbClr val="00B0F0"/>
              </a:solidFill>
            </a:endParaRPr>
          </a:p>
          <a:p>
            <a:pPr algn="ctr"/>
            <a:endParaRPr lang="ru-RU" dirty="0">
              <a:solidFill>
                <a:srgbClr val="00B0F0"/>
              </a:solidFill>
            </a:endParaRPr>
          </a:p>
        </p:txBody>
      </p:sp>
      <p:pic>
        <p:nvPicPr>
          <p:cNvPr id="12290" name="Picture 2" descr="G:\ \Новая папка (3)\images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73016"/>
            <a:ext cx="4752528"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076056" y="3933056"/>
            <a:ext cx="3744416" cy="2308324"/>
          </a:xfrm>
          <a:prstGeom prst="rect">
            <a:avLst/>
          </a:prstGeom>
        </p:spPr>
        <p:txBody>
          <a:bodyPr wrap="square">
            <a:spAutoFit/>
          </a:bodyPr>
          <a:lstStyle/>
          <a:p>
            <a:pPr algn="ctr"/>
            <a:r>
              <a:rPr lang="ru-RU" sz="2400" dirty="0" err="1" smtClean="0">
                <a:solidFill>
                  <a:srgbClr val="00B0F0"/>
                </a:solidFill>
              </a:rPr>
              <a:t>Ошондуктан</a:t>
            </a:r>
            <a:r>
              <a:rPr lang="ru-RU" sz="2400" dirty="0" smtClean="0">
                <a:solidFill>
                  <a:srgbClr val="00B0F0"/>
                </a:solidFill>
              </a:rPr>
              <a:t> </a:t>
            </a:r>
            <a:r>
              <a:rPr lang="ru-RU" sz="2400" dirty="0" err="1" smtClean="0">
                <a:solidFill>
                  <a:srgbClr val="00B0F0"/>
                </a:solidFill>
              </a:rPr>
              <a:t>жаштарда</a:t>
            </a:r>
            <a:r>
              <a:rPr lang="ru-RU" sz="2400" dirty="0" smtClean="0">
                <a:solidFill>
                  <a:srgbClr val="00B0F0"/>
                </a:solidFill>
              </a:rPr>
              <a:t> </a:t>
            </a:r>
            <a:r>
              <a:rPr lang="ru-RU" sz="2400" dirty="0" err="1" smtClean="0">
                <a:solidFill>
                  <a:srgbClr val="00B0F0"/>
                </a:solidFill>
              </a:rPr>
              <a:t>өз</a:t>
            </a:r>
            <a:r>
              <a:rPr lang="ru-RU" sz="2400" dirty="0" smtClean="0">
                <a:solidFill>
                  <a:srgbClr val="00B0F0"/>
                </a:solidFill>
              </a:rPr>
              <a:t> </a:t>
            </a:r>
            <a:r>
              <a:rPr lang="ru-RU" sz="2400" dirty="0" err="1" smtClean="0">
                <a:solidFill>
                  <a:srgbClr val="00B0F0"/>
                </a:solidFill>
              </a:rPr>
              <a:t>кызыгуусуна</a:t>
            </a:r>
            <a:r>
              <a:rPr lang="ru-RU" sz="2400" dirty="0" smtClean="0">
                <a:solidFill>
                  <a:srgbClr val="00B0F0"/>
                </a:solidFill>
              </a:rPr>
              <a:t> </a:t>
            </a:r>
            <a:r>
              <a:rPr lang="ru-RU" sz="2400" dirty="0" err="1" smtClean="0">
                <a:solidFill>
                  <a:srgbClr val="00B0F0"/>
                </a:solidFill>
              </a:rPr>
              <a:t>жараша</a:t>
            </a:r>
            <a:r>
              <a:rPr lang="ru-RU" sz="2400" dirty="0" smtClean="0">
                <a:solidFill>
                  <a:srgbClr val="00B0F0"/>
                </a:solidFill>
              </a:rPr>
              <a:t> </a:t>
            </a:r>
            <a:r>
              <a:rPr lang="ru-RU" sz="2400" dirty="0" err="1" smtClean="0">
                <a:solidFill>
                  <a:srgbClr val="00B0F0"/>
                </a:solidFill>
              </a:rPr>
              <a:t>кесип</a:t>
            </a:r>
            <a:r>
              <a:rPr lang="ru-RU" sz="2400" dirty="0" smtClean="0">
                <a:solidFill>
                  <a:srgbClr val="00B0F0"/>
                </a:solidFill>
              </a:rPr>
              <a:t> </a:t>
            </a:r>
            <a:r>
              <a:rPr lang="ru-RU" sz="2400" dirty="0" err="1" smtClean="0">
                <a:solidFill>
                  <a:srgbClr val="00B0F0"/>
                </a:solidFill>
              </a:rPr>
              <a:t>тандоосу</a:t>
            </a:r>
            <a:r>
              <a:rPr lang="ru-RU" sz="2400" dirty="0" smtClean="0">
                <a:solidFill>
                  <a:srgbClr val="00B0F0"/>
                </a:solidFill>
              </a:rPr>
              <a:t>, </a:t>
            </a:r>
            <a:r>
              <a:rPr lang="ru-RU" sz="2400" dirty="0" err="1" smtClean="0">
                <a:solidFill>
                  <a:srgbClr val="00B0F0"/>
                </a:solidFill>
              </a:rPr>
              <a:t>тандоодон</a:t>
            </a:r>
            <a:r>
              <a:rPr lang="ru-RU" sz="2400" dirty="0" smtClean="0">
                <a:solidFill>
                  <a:srgbClr val="00B0F0"/>
                </a:solidFill>
              </a:rPr>
              <a:t> </a:t>
            </a:r>
            <a:r>
              <a:rPr lang="ru-RU" sz="2400" dirty="0" err="1" smtClean="0">
                <a:solidFill>
                  <a:srgbClr val="00B0F0"/>
                </a:solidFill>
              </a:rPr>
              <a:t>мурун</a:t>
            </a:r>
            <a:r>
              <a:rPr lang="ru-RU" sz="2400" dirty="0" smtClean="0">
                <a:solidFill>
                  <a:srgbClr val="00B0F0"/>
                </a:solidFill>
              </a:rPr>
              <a:t> </a:t>
            </a:r>
            <a:r>
              <a:rPr lang="ru-RU" sz="2400" dirty="0" err="1" smtClean="0">
                <a:solidFill>
                  <a:srgbClr val="00B0F0"/>
                </a:solidFill>
              </a:rPr>
              <a:t>жакшылап</a:t>
            </a:r>
            <a:r>
              <a:rPr lang="ru-RU" sz="2400" dirty="0" smtClean="0">
                <a:solidFill>
                  <a:srgbClr val="00B0F0"/>
                </a:solidFill>
              </a:rPr>
              <a:t> </a:t>
            </a:r>
            <a:r>
              <a:rPr lang="ru-RU" sz="2400" dirty="0" err="1" smtClean="0">
                <a:solidFill>
                  <a:srgbClr val="00B0F0"/>
                </a:solidFill>
              </a:rPr>
              <a:t>ойлонуусу</a:t>
            </a:r>
            <a:r>
              <a:rPr lang="ru-RU" sz="2400" dirty="0" smtClean="0">
                <a:solidFill>
                  <a:srgbClr val="00B0F0"/>
                </a:solidFill>
              </a:rPr>
              <a:t> </a:t>
            </a:r>
            <a:r>
              <a:rPr lang="ru-RU" sz="2400" dirty="0" err="1" smtClean="0">
                <a:solidFill>
                  <a:srgbClr val="00B0F0"/>
                </a:solidFill>
              </a:rPr>
              <a:t>абзел</a:t>
            </a:r>
            <a:endParaRPr lang="ru-RU" sz="2400" dirty="0">
              <a:solidFill>
                <a:srgbClr val="00B0F0"/>
              </a:solidFill>
            </a:endParaRPr>
          </a:p>
        </p:txBody>
      </p:sp>
    </p:spTree>
    <p:extLst>
      <p:ext uri="{BB962C8B-B14F-4D97-AF65-F5344CB8AC3E}">
        <p14:creationId xmlns:p14="http://schemas.microsoft.com/office/powerpoint/2010/main" val="2071946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0"/>
            <a:ext cx="6408712" cy="3861048"/>
          </a:xfrm>
        </p:spPr>
        <p:txBody>
          <a:bodyPr>
            <a:noAutofit/>
          </a:bodyPr>
          <a:lstStyle/>
          <a:p>
            <a:pPr algn="ctr"/>
            <a:r>
              <a:rPr lang="ru-RU" sz="2000" dirty="0">
                <a:solidFill>
                  <a:srgbClr val="00B0F0"/>
                </a:solidFill>
              </a:rPr>
              <a:t>Ар </a:t>
            </a:r>
            <a:r>
              <a:rPr lang="ru-RU" sz="2000" dirty="0" err="1">
                <a:solidFill>
                  <a:srgbClr val="00B0F0"/>
                </a:solidFill>
              </a:rPr>
              <a:t>бир</a:t>
            </a:r>
            <a:r>
              <a:rPr lang="ru-RU" sz="2000" dirty="0">
                <a:solidFill>
                  <a:srgbClr val="00B0F0"/>
                </a:solidFill>
              </a:rPr>
              <a:t> </a:t>
            </a:r>
            <a:r>
              <a:rPr lang="ru-RU" sz="2000" dirty="0" err="1">
                <a:solidFill>
                  <a:srgbClr val="00B0F0"/>
                </a:solidFill>
              </a:rPr>
              <a:t>кесипти</a:t>
            </a:r>
            <a:r>
              <a:rPr lang="ru-RU" sz="2000" dirty="0">
                <a:solidFill>
                  <a:srgbClr val="00B0F0"/>
                </a:solidFill>
              </a:rPr>
              <a:t> </a:t>
            </a:r>
            <a:r>
              <a:rPr lang="ru-RU" sz="2000" dirty="0" err="1">
                <a:solidFill>
                  <a:srgbClr val="00B0F0"/>
                </a:solidFill>
              </a:rPr>
              <a:t>каяктан</a:t>
            </a:r>
            <a:r>
              <a:rPr lang="ru-RU" sz="2000" dirty="0">
                <a:solidFill>
                  <a:srgbClr val="00B0F0"/>
                </a:solidFill>
              </a:rPr>
              <a:t> </a:t>
            </a:r>
            <a:r>
              <a:rPr lang="ru-RU" sz="2000" dirty="0" smtClean="0">
                <a:solidFill>
                  <a:srgbClr val="00B0F0"/>
                </a:solidFill>
              </a:rPr>
              <a:t>ала </a:t>
            </a:r>
            <a:r>
              <a:rPr lang="ru-RU" sz="2000" dirty="0" err="1">
                <a:solidFill>
                  <a:srgbClr val="00B0F0"/>
                </a:solidFill>
              </a:rPr>
              <a:t>турганы</a:t>
            </a:r>
            <a:r>
              <a:rPr lang="ru-RU" sz="2000" dirty="0">
                <a:solidFill>
                  <a:srgbClr val="00B0F0"/>
                </a:solidFill>
              </a:rPr>
              <a:t>, </a:t>
            </a:r>
            <a:r>
              <a:rPr lang="ru-RU" sz="2000" dirty="0" err="1">
                <a:solidFill>
                  <a:srgbClr val="00B0F0"/>
                </a:solidFill>
              </a:rPr>
              <a:t>кайсы</a:t>
            </a:r>
            <a:r>
              <a:rPr lang="ru-RU" sz="2000" dirty="0">
                <a:solidFill>
                  <a:srgbClr val="00B0F0"/>
                </a:solidFill>
              </a:rPr>
              <a:t> </a:t>
            </a:r>
            <a:r>
              <a:rPr lang="ru-RU" sz="2000" dirty="0" err="1">
                <a:solidFill>
                  <a:srgbClr val="00B0F0"/>
                </a:solidFill>
              </a:rPr>
              <a:t>окуу</a:t>
            </a:r>
            <a:r>
              <a:rPr lang="ru-RU" sz="2000" dirty="0">
                <a:solidFill>
                  <a:srgbClr val="00B0F0"/>
                </a:solidFill>
              </a:rPr>
              <a:t> </a:t>
            </a:r>
            <a:r>
              <a:rPr lang="ru-RU" sz="2000" dirty="0" err="1">
                <a:solidFill>
                  <a:srgbClr val="00B0F0"/>
                </a:solidFill>
              </a:rPr>
              <a:t>жайында</a:t>
            </a:r>
            <a:r>
              <a:rPr lang="ru-RU" sz="2000" dirty="0">
                <a:solidFill>
                  <a:srgbClr val="00B0F0"/>
                </a:solidFill>
              </a:rPr>
              <a:t> окуй </a:t>
            </a:r>
            <a:r>
              <a:rPr lang="ru-RU" sz="2000" dirty="0" err="1">
                <a:solidFill>
                  <a:srgbClr val="00B0F0"/>
                </a:solidFill>
              </a:rPr>
              <a:t>турганы</a:t>
            </a:r>
            <a:r>
              <a:rPr lang="ru-RU" sz="2000" dirty="0">
                <a:solidFill>
                  <a:srgbClr val="00B0F0"/>
                </a:solidFill>
              </a:rPr>
              <a:t>, </a:t>
            </a:r>
            <a:r>
              <a:rPr lang="ru-RU" sz="2000" dirty="0" err="1">
                <a:solidFill>
                  <a:srgbClr val="00B0F0"/>
                </a:solidFill>
              </a:rPr>
              <a:t>бүтүргөндө</a:t>
            </a:r>
            <a:r>
              <a:rPr lang="ru-RU" sz="2000" dirty="0">
                <a:solidFill>
                  <a:srgbClr val="00B0F0"/>
                </a:solidFill>
              </a:rPr>
              <a:t> </a:t>
            </a:r>
            <a:r>
              <a:rPr lang="ru-RU" sz="2000" dirty="0" err="1">
                <a:solidFill>
                  <a:srgbClr val="00B0F0"/>
                </a:solidFill>
              </a:rPr>
              <a:t>кандай</a:t>
            </a:r>
            <a:r>
              <a:rPr lang="ru-RU" sz="2000" dirty="0">
                <a:solidFill>
                  <a:srgbClr val="00B0F0"/>
                </a:solidFill>
              </a:rPr>
              <a:t> квалификация (</a:t>
            </a:r>
            <a:r>
              <a:rPr lang="ru-RU" sz="2000" dirty="0" err="1">
                <a:solidFill>
                  <a:srgbClr val="00B0F0"/>
                </a:solidFill>
              </a:rPr>
              <a:t>адистик</a:t>
            </a:r>
            <a:r>
              <a:rPr lang="ru-RU" sz="2000" dirty="0">
                <a:solidFill>
                  <a:srgbClr val="00B0F0"/>
                </a:solidFill>
              </a:rPr>
              <a:t>) </a:t>
            </a:r>
            <a:r>
              <a:rPr lang="ru-RU" sz="2000" dirty="0" err="1">
                <a:solidFill>
                  <a:srgbClr val="00B0F0"/>
                </a:solidFill>
              </a:rPr>
              <a:t>берилээри</a:t>
            </a:r>
            <a:r>
              <a:rPr lang="ru-RU" sz="2000" dirty="0">
                <a:solidFill>
                  <a:srgbClr val="00B0F0"/>
                </a:solidFill>
              </a:rPr>
              <a:t>, </a:t>
            </a:r>
            <a:r>
              <a:rPr lang="ru-RU" sz="2000" dirty="0" err="1">
                <a:solidFill>
                  <a:srgbClr val="00B0F0"/>
                </a:solidFill>
              </a:rPr>
              <a:t>окуу</a:t>
            </a:r>
            <a:r>
              <a:rPr lang="ru-RU" sz="2000" dirty="0">
                <a:solidFill>
                  <a:srgbClr val="00B0F0"/>
                </a:solidFill>
              </a:rPr>
              <a:t> </a:t>
            </a:r>
            <a:r>
              <a:rPr lang="ru-RU" sz="2000" dirty="0" err="1">
                <a:solidFill>
                  <a:srgbClr val="00B0F0"/>
                </a:solidFill>
              </a:rPr>
              <a:t>жайларынын</a:t>
            </a:r>
            <a:r>
              <a:rPr lang="ru-RU" sz="2000" dirty="0">
                <a:solidFill>
                  <a:srgbClr val="00B0F0"/>
                </a:solidFill>
              </a:rPr>
              <a:t> </a:t>
            </a:r>
            <a:r>
              <a:rPr lang="ru-RU" sz="2000" dirty="0" err="1">
                <a:solidFill>
                  <a:srgbClr val="00B0F0"/>
                </a:solidFill>
              </a:rPr>
              <a:t>тизмеси</a:t>
            </a:r>
            <a:r>
              <a:rPr lang="ru-RU" sz="2000" dirty="0">
                <a:solidFill>
                  <a:srgbClr val="00B0F0"/>
                </a:solidFill>
              </a:rPr>
              <a:t>, </a:t>
            </a:r>
            <a:r>
              <a:rPr lang="ru-RU" sz="2000" dirty="0" err="1">
                <a:solidFill>
                  <a:srgbClr val="00B0F0"/>
                </a:solidFill>
              </a:rPr>
              <a:t>адреси</a:t>
            </a:r>
            <a:r>
              <a:rPr lang="ru-RU" sz="2000" dirty="0">
                <a:solidFill>
                  <a:srgbClr val="00B0F0"/>
                </a:solidFill>
              </a:rPr>
              <a:t> </a:t>
            </a:r>
            <a:r>
              <a:rPr lang="ru-RU" sz="2000" dirty="0" err="1">
                <a:solidFill>
                  <a:srgbClr val="00B0F0"/>
                </a:solidFill>
              </a:rPr>
              <a:t>жөнүндө</a:t>
            </a:r>
            <a:r>
              <a:rPr lang="ru-RU" sz="2000" dirty="0">
                <a:solidFill>
                  <a:srgbClr val="00B0F0"/>
                </a:solidFill>
              </a:rPr>
              <a:t> </a:t>
            </a:r>
            <a:r>
              <a:rPr lang="ru-RU" sz="2000" dirty="0" err="1" smtClean="0">
                <a:solidFill>
                  <a:srgbClr val="00B0F0"/>
                </a:solidFill>
              </a:rPr>
              <a:t>билүү</a:t>
            </a:r>
            <a:r>
              <a:rPr lang="ru-RU" sz="2000" dirty="0" smtClean="0">
                <a:solidFill>
                  <a:srgbClr val="00B0F0"/>
                </a:solidFill>
              </a:rPr>
              <a:t> </a:t>
            </a:r>
            <a:r>
              <a:rPr lang="ru-RU" sz="2000" dirty="0" err="1" smtClean="0">
                <a:solidFill>
                  <a:srgbClr val="00B0F0"/>
                </a:solidFill>
              </a:rPr>
              <a:t>абдан</a:t>
            </a:r>
            <a:r>
              <a:rPr lang="ru-RU" sz="2000" dirty="0" smtClean="0">
                <a:solidFill>
                  <a:srgbClr val="00B0F0"/>
                </a:solidFill>
              </a:rPr>
              <a:t> </a:t>
            </a:r>
            <a:r>
              <a:rPr lang="ru-RU" sz="2000" dirty="0" err="1">
                <a:solidFill>
                  <a:srgbClr val="00B0F0"/>
                </a:solidFill>
              </a:rPr>
              <a:t>маанилүү</a:t>
            </a:r>
            <a:r>
              <a:rPr lang="ru-RU" sz="2000" dirty="0" smtClean="0">
                <a:solidFill>
                  <a:srgbClr val="00B0F0"/>
                </a:solidFill>
              </a:rPr>
              <a:t>.</a:t>
            </a:r>
            <a:br>
              <a:rPr lang="ru-RU" sz="2000" dirty="0" smtClean="0">
                <a:solidFill>
                  <a:srgbClr val="00B0F0"/>
                </a:solidFill>
              </a:rPr>
            </a:br>
            <a:r>
              <a:rPr lang="ru-RU" sz="2000" dirty="0" smtClean="0">
                <a:solidFill>
                  <a:srgbClr val="00B0F0"/>
                </a:solidFill>
              </a:rPr>
              <a:t> </a:t>
            </a:r>
            <a:r>
              <a:rPr lang="ru-RU" sz="2000" dirty="0">
                <a:solidFill>
                  <a:srgbClr val="00B0F0"/>
                </a:solidFill>
              </a:rPr>
              <a:t>● Ал </a:t>
            </a:r>
            <a:r>
              <a:rPr lang="ru-RU" sz="2000" dirty="0" err="1">
                <a:solidFill>
                  <a:srgbClr val="00B0F0"/>
                </a:solidFill>
              </a:rPr>
              <a:t>кесипке</a:t>
            </a:r>
            <a:r>
              <a:rPr lang="ru-RU" sz="2000" dirty="0">
                <a:solidFill>
                  <a:srgbClr val="00B0F0"/>
                </a:solidFill>
              </a:rPr>
              <a:t> </a:t>
            </a:r>
            <a:r>
              <a:rPr lang="ru-RU" sz="2000" dirty="0" err="1">
                <a:solidFill>
                  <a:srgbClr val="00B0F0"/>
                </a:solidFill>
              </a:rPr>
              <a:t>ээ</a:t>
            </a:r>
            <a:r>
              <a:rPr lang="ru-RU" sz="2000" dirty="0">
                <a:solidFill>
                  <a:srgbClr val="00B0F0"/>
                </a:solidFill>
              </a:rPr>
              <a:t> </a:t>
            </a:r>
            <a:r>
              <a:rPr lang="ru-RU" sz="2000" dirty="0" err="1">
                <a:solidFill>
                  <a:srgbClr val="00B0F0"/>
                </a:solidFill>
              </a:rPr>
              <a:t>болгондон</a:t>
            </a:r>
            <a:r>
              <a:rPr lang="ru-RU" sz="2000" dirty="0">
                <a:solidFill>
                  <a:srgbClr val="00B0F0"/>
                </a:solidFill>
              </a:rPr>
              <a:t> </a:t>
            </a:r>
            <a:r>
              <a:rPr lang="ru-RU" sz="2000" dirty="0" err="1">
                <a:solidFill>
                  <a:srgbClr val="00B0F0"/>
                </a:solidFill>
              </a:rPr>
              <a:t>кийин</a:t>
            </a:r>
            <a:r>
              <a:rPr lang="ru-RU" sz="2000" dirty="0">
                <a:solidFill>
                  <a:srgbClr val="00B0F0"/>
                </a:solidFill>
              </a:rPr>
              <a:t> </a:t>
            </a:r>
            <a:r>
              <a:rPr lang="ru-RU" sz="2000" dirty="0" err="1">
                <a:solidFill>
                  <a:srgbClr val="00B0F0"/>
                </a:solidFill>
              </a:rPr>
              <a:t>өз</a:t>
            </a:r>
            <a:r>
              <a:rPr lang="ru-RU" sz="2000" dirty="0">
                <a:solidFill>
                  <a:srgbClr val="00B0F0"/>
                </a:solidFill>
              </a:rPr>
              <a:t> </a:t>
            </a:r>
            <a:r>
              <a:rPr lang="ru-RU" sz="2000" dirty="0" err="1">
                <a:solidFill>
                  <a:srgbClr val="00B0F0"/>
                </a:solidFill>
              </a:rPr>
              <a:t>адистиги</a:t>
            </a:r>
            <a:r>
              <a:rPr lang="ru-RU" sz="2000" dirty="0">
                <a:solidFill>
                  <a:srgbClr val="00B0F0"/>
                </a:solidFill>
              </a:rPr>
              <a:t> </a:t>
            </a:r>
            <a:r>
              <a:rPr lang="ru-RU" sz="2000" dirty="0" err="1">
                <a:solidFill>
                  <a:srgbClr val="00B0F0"/>
                </a:solidFill>
              </a:rPr>
              <a:t>боюнча</a:t>
            </a:r>
            <a:r>
              <a:rPr lang="ru-RU" sz="2000" dirty="0">
                <a:solidFill>
                  <a:srgbClr val="00B0F0"/>
                </a:solidFill>
              </a:rPr>
              <a:t> </a:t>
            </a:r>
            <a:r>
              <a:rPr lang="ru-RU" sz="2000" dirty="0" err="1">
                <a:solidFill>
                  <a:srgbClr val="00B0F0"/>
                </a:solidFill>
              </a:rPr>
              <a:t>иш</a:t>
            </a:r>
            <a:r>
              <a:rPr lang="ru-RU" sz="2000" dirty="0">
                <a:solidFill>
                  <a:srgbClr val="00B0F0"/>
                </a:solidFill>
              </a:rPr>
              <a:t> </a:t>
            </a:r>
            <a:r>
              <a:rPr lang="ru-RU" sz="2000" dirty="0" err="1">
                <a:solidFill>
                  <a:srgbClr val="00B0F0"/>
                </a:solidFill>
              </a:rPr>
              <a:t>таба</a:t>
            </a:r>
            <a:r>
              <a:rPr lang="ru-RU" sz="2000" dirty="0">
                <a:solidFill>
                  <a:srgbClr val="00B0F0"/>
                </a:solidFill>
              </a:rPr>
              <a:t> </a:t>
            </a:r>
            <a:r>
              <a:rPr lang="ru-RU" sz="2000" dirty="0" err="1">
                <a:solidFill>
                  <a:srgbClr val="00B0F0"/>
                </a:solidFill>
              </a:rPr>
              <a:t>алуу</a:t>
            </a:r>
            <a:r>
              <a:rPr lang="ru-RU" sz="2000" dirty="0">
                <a:solidFill>
                  <a:srgbClr val="00B0F0"/>
                </a:solidFill>
              </a:rPr>
              <a:t> </a:t>
            </a:r>
            <a:r>
              <a:rPr lang="ru-RU" sz="2000" dirty="0" err="1">
                <a:solidFill>
                  <a:srgbClr val="00B0F0"/>
                </a:solidFill>
              </a:rPr>
              <a:t>ыктымалы</a:t>
            </a:r>
            <a:r>
              <a:rPr lang="ru-RU" sz="2000" dirty="0">
                <a:solidFill>
                  <a:srgbClr val="00B0F0"/>
                </a:solidFill>
              </a:rPr>
              <a:t>, </a:t>
            </a:r>
            <a:r>
              <a:rPr lang="ru-RU" sz="2000" dirty="0" err="1">
                <a:solidFill>
                  <a:srgbClr val="00B0F0"/>
                </a:solidFill>
              </a:rPr>
              <a:t>кошумча</a:t>
            </a:r>
            <a:r>
              <a:rPr lang="ru-RU" sz="2000" dirty="0">
                <a:solidFill>
                  <a:srgbClr val="00B0F0"/>
                </a:solidFill>
              </a:rPr>
              <a:t> </a:t>
            </a:r>
            <a:r>
              <a:rPr lang="ru-RU" sz="2000" dirty="0" err="1">
                <a:solidFill>
                  <a:srgbClr val="00B0F0"/>
                </a:solidFill>
              </a:rPr>
              <a:t>иш</a:t>
            </a:r>
            <a:r>
              <a:rPr lang="ru-RU" sz="2000" dirty="0">
                <a:solidFill>
                  <a:srgbClr val="00B0F0"/>
                </a:solidFill>
              </a:rPr>
              <a:t> </a:t>
            </a:r>
            <a:r>
              <a:rPr lang="ru-RU" sz="2000" dirty="0" err="1">
                <a:solidFill>
                  <a:srgbClr val="00B0F0"/>
                </a:solidFill>
              </a:rPr>
              <a:t>мүмкүнчүлүгү</a:t>
            </a:r>
            <a:r>
              <a:rPr lang="ru-RU" sz="2000" dirty="0">
                <a:solidFill>
                  <a:srgbClr val="00B0F0"/>
                </a:solidFill>
              </a:rPr>
              <a:t>, </a:t>
            </a:r>
            <a:r>
              <a:rPr lang="ru-RU" sz="2000" dirty="0" err="1">
                <a:solidFill>
                  <a:srgbClr val="00B0F0"/>
                </a:solidFill>
              </a:rPr>
              <a:t>кимдер</a:t>
            </a:r>
            <a:r>
              <a:rPr lang="ru-RU" sz="2000" dirty="0">
                <a:solidFill>
                  <a:srgbClr val="00B0F0"/>
                </a:solidFill>
              </a:rPr>
              <a:t> </a:t>
            </a:r>
            <a:r>
              <a:rPr lang="ru-RU" sz="2000" dirty="0" err="1">
                <a:solidFill>
                  <a:srgbClr val="00B0F0"/>
                </a:solidFill>
              </a:rPr>
              <a:t>менен</a:t>
            </a:r>
            <a:r>
              <a:rPr lang="ru-RU" sz="2000" dirty="0">
                <a:solidFill>
                  <a:srgbClr val="00B0F0"/>
                </a:solidFill>
              </a:rPr>
              <a:t> </a:t>
            </a:r>
            <a:r>
              <a:rPr lang="ru-RU" sz="2000" dirty="0" err="1">
                <a:solidFill>
                  <a:srgbClr val="00B0F0"/>
                </a:solidFill>
              </a:rPr>
              <a:t>жана</a:t>
            </a:r>
            <a:r>
              <a:rPr lang="ru-RU" sz="2000" dirty="0">
                <a:solidFill>
                  <a:srgbClr val="00B0F0"/>
                </a:solidFill>
              </a:rPr>
              <a:t> </a:t>
            </a:r>
            <a:r>
              <a:rPr lang="ru-RU" sz="2000" dirty="0" err="1">
                <a:solidFill>
                  <a:srgbClr val="00B0F0"/>
                </a:solidFill>
              </a:rPr>
              <a:t>эмнелер</a:t>
            </a:r>
            <a:r>
              <a:rPr lang="ru-RU" sz="2000" dirty="0">
                <a:solidFill>
                  <a:srgbClr val="00B0F0"/>
                </a:solidFill>
              </a:rPr>
              <a:t> </a:t>
            </a:r>
            <a:r>
              <a:rPr lang="ru-RU" sz="2000" dirty="0" err="1">
                <a:solidFill>
                  <a:srgbClr val="00B0F0"/>
                </a:solidFill>
              </a:rPr>
              <a:t>менен</a:t>
            </a:r>
            <a:r>
              <a:rPr lang="ru-RU" sz="2000" dirty="0">
                <a:solidFill>
                  <a:srgbClr val="00B0F0"/>
                </a:solidFill>
              </a:rPr>
              <a:t> </a:t>
            </a:r>
            <a:r>
              <a:rPr lang="ru-RU" sz="2000" dirty="0" err="1">
                <a:solidFill>
                  <a:srgbClr val="00B0F0"/>
                </a:solidFill>
              </a:rPr>
              <a:t>иштей</a:t>
            </a:r>
            <a:r>
              <a:rPr lang="ru-RU" sz="2000" dirty="0">
                <a:solidFill>
                  <a:srgbClr val="00B0F0"/>
                </a:solidFill>
              </a:rPr>
              <a:t> </a:t>
            </a:r>
            <a:r>
              <a:rPr lang="ru-RU" sz="2000" dirty="0" err="1">
                <a:solidFill>
                  <a:srgbClr val="00B0F0"/>
                </a:solidFill>
              </a:rPr>
              <a:t>турганы</a:t>
            </a:r>
            <a:r>
              <a:rPr lang="ru-RU" sz="2000" dirty="0">
                <a:solidFill>
                  <a:srgbClr val="00B0F0"/>
                </a:solidFill>
              </a:rPr>
              <a:t> </a:t>
            </a:r>
            <a:r>
              <a:rPr lang="ru-RU" sz="2000" dirty="0" err="1">
                <a:solidFill>
                  <a:srgbClr val="00B0F0"/>
                </a:solidFill>
              </a:rPr>
              <a:t>тууралуу</a:t>
            </a:r>
            <a:r>
              <a:rPr lang="ru-RU" sz="2000" dirty="0">
                <a:solidFill>
                  <a:srgbClr val="00B0F0"/>
                </a:solidFill>
              </a:rPr>
              <a:t> </a:t>
            </a:r>
            <a:r>
              <a:rPr lang="ru-RU" sz="2000" dirty="0" err="1" smtClean="0">
                <a:solidFill>
                  <a:srgbClr val="00B0F0"/>
                </a:solidFill>
              </a:rPr>
              <a:t>маалыматтар</a:t>
            </a:r>
            <a:r>
              <a:rPr lang="ru-RU" sz="2000" dirty="0" smtClean="0">
                <a:solidFill>
                  <a:srgbClr val="00B0F0"/>
                </a:solidFill>
              </a:rPr>
              <a:t> </a:t>
            </a:r>
            <a:r>
              <a:rPr lang="ru-RU" sz="2000" dirty="0" err="1" smtClean="0">
                <a:solidFill>
                  <a:srgbClr val="00B0F0"/>
                </a:solidFill>
              </a:rPr>
              <a:t>окуучулар</a:t>
            </a:r>
            <a:r>
              <a:rPr lang="ru-RU" sz="2000" dirty="0" smtClean="0">
                <a:solidFill>
                  <a:srgbClr val="00B0F0"/>
                </a:solidFill>
              </a:rPr>
              <a:t> </a:t>
            </a:r>
            <a:r>
              <a:rPr lang="ru-RU" sz="2000" dirty="0" err="1">
                <a:solidFill>
                  <a:srgbClr val="00B0F0"/>
                </a:solidFill>
              </a:rPr>
              <a:t>үчүн</a:t>
            </a:r>
            <a:r>
              <a:rPr lang="ru-RU" sz="2000" dirty="0">
                <a:solidFill>
                  <a:srgbClr val="00B0F0"/>
                </a:solidFill>
              </a:rPr>
              <a:t> </a:t>
            </a:r>
            <a:r>
              <a:rPr lang="ru-RU" sz="2000" dirty="0" err="1">
                <a:solidFill>
                  <a:srgbClr val="00B0F0"/>
                </a:solidFill>
              </a:rPr>
              <a:t>абдан</a:t>
            </a:r>
            <a:r>
              <a:rPr lang="ru-RU" sz="2000" dirty="0">
                <a:solidFill>
                  <a:srgbClr val="00B0F0"/>
                </a:solidFill>
              </a:rPr>
              <a:t> </a:t>
            </a:r>
            <a:r>
              <a:rPr lang="ru-RU" sz="2000" dirty="0" err="1">
                <a:solidFill>
                  <a:srgbClr val="00B0F0"/>
                </a:solidFill>
              </a:rPr>
              <a:t>мааниге</a:t>
            </a:r>
            <a:r>
              <a:rPr lang="ru-RU" sz="2000" dirty="0">
                <a:solidFill>
                  <a:srgbClr val="00B0F0"/>
                </a:solidFill>
              </a:rPr>
              <a:t> </a:t>
            </a:r>
            <a:r>
              <a:rPr lang="ru-RU" sz="2000" dirty="0" err="1">
                <a:solidFill>
                  <a:srgbClr val="00B0F0"/>
                </a:solidFill>
              </a:rPr>
              <a:t>ээ</a:t>
            </a:r>
            <a:r>
              <a:rPr lang="ru-RU" sz="2000" dirty="0">
                <a:solidFill>
                  <a:srgbClr val="00B0F0"/>
                </a:solidFill>
              </a:rPr>
              <a:t>. </a:t>
            </a:r>
          </a:p>
        </p:txBody>
      </p:sp>
      <p:pic>
        <p:nvPicPr>
          <p:cNvPr id="13314" name="Picture 2" descr="G:\ \Новая папка (3)\images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792199" cy="18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5" name="Picture 3" descr="G:\ \Новая папка (3)\скачанные файлы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404" y="4082430"/>
            <a:ext cx="3267447"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G:\ \Новая папка (3)\images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599" y="4869160"/>
            <a:ext cx="2638425" cy="1733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481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404664"/>
            <a:ext cx="6840760" cy="3024336"/>
          </a:xfrm>
        </p:spPr>
        <p:txBody>
          <a:bodyPr>
            <a:noAutofit/>
          </a:bodyPr>
          <a:lstStyle/>
          <a:p>
            <a:pPr algn="ct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err="1" smtClean="0"/>
              <a:t>Кесипке</a:t>
            </a:r>
            <a:r>
              <a:rPr lang="ru-RU" sz="2400" dirty="0" smtClean="0"/>
              <a:t> </a:t>
            </a:r>
            <a:r>
              <a:rPr lang="ru-RU" sz="2400" dirty="0" err="1"/>
              <a:t>туура</a:t>
            </a:r>
            <a:r>
              <a:rPr lang="ru-RU" sz="2400" dirty="0"/>
              <a:t> </a:t>
            </a:r>
            <a:r>
              <a:rPr lang="ru-RU" sz="2400" dirty="0" err="1"/>
              <a:t>багыт</a:t>
            </a:r>
            <a:r>
              <a:rPr lang="ru-RU" sz="2400" dirty="0"/>
              <a:t> </a:t>
            </a:r>
            <a:r>
              <a:rPr lang="ru-RU" sz="2400" dirty="0" err="1"/>
              <a:t>берүү</a:t>
            </a:r>
            <a:r>
              <a:rPr lang="ru-RU" sz="2400" dirty="0"/>
              <a:t>, </a:t>
            </a:r>
            <a:r>
              <a:rPr lang="ru-RU" sz="2400" dirty="0" err="1"/>
              <a:t>өлкөнүн</a:t>
            </a:r>
            <a:r>
              <a:rPr lang="ru-RU" sz="2400" dirty="0"/>
              <a:t> да, </a:t>
            </a:r>
            <a:r>
              <a:rPr lang="ru-RU" sz="2400" dirty="0" err="1"/>
              <a:t>жаштардын</a:t>
            </a:r>
            <a:r>
              <a:rPr lang="ru-RU" sz="2400" dirty="0"/>
              <a:t> да </a:t>
            </a:r>
            <a:r>
              <a:rPr lang="ru-RU" sz="2400" dirty="0" err="1"/>
              <a:t>кызыкчылыгы</a:t>
            </a:r>
            <a:r>
              <a:rPr lang="ru-RU" sz="2400" dirty="0"/>
              <a:t> </a:t>
            </a:r>
            <a:r>
              <a:rPr lang="ru-RU" sz="2400" dirty="0" err="1"/>
              <a:t>үчүн</a:t>
            </a:r>
            <a:r>
              <a:rPr lang="ru-RU" sz="2400" dirty="0"/>
              <a:t> </a:t>
            </a:r>
            <a:r>
              <a:rPr lang="ru-RU" sz="2400" dirty="0" err="1"/>
              <a:t>маанилүү</a:t>
            </a:r>
            <a:r>
              <a:rPr lang="ru-RU" sz="2400" dirty="0"/>
              <a:t>. </a:t>
            </a:r>
            <a:r>
              <a:rPr lang="ru-RU" sz="2400" dirty="0" err="1"/>
              <a:t>Туура</a:t>
            </a:r>
            <a:r>
              <a:rPr lang="ru-RU" sz="2400" dirty="0"/>
              <a:t> </a:t>
            </a:r>
            <a:r>
              <a:rPr lang="ru-RU" sz="2400" dirty="0" err="1"/>
              <a:t>жол</a:t>
            </a:r>
            <a:r>
              <a:rPr lang="ru-RU" sz="2400" dirty="0"/>
              <a:t> </a:t>
            </a:r>
            <a:r>
              <a:rPr lang="ru-RU" sz="2400" dirty="0" err="1"/>
              <a:t>көрсөтүлүп</a:t>
            </a:r>
            <a:r>
              <a:rPr lang="ru-RU" sz="2400" dirty="0"/>
              <a:t>, </a:t>
            </a:r>
            <a:r>
              <a:rPr lang="ru-RU" sz="2400" dirty="0" err="1"/>
              <a:t>кесибин</a:t>
            </a:r>
            <a:r>
              <a:rPr lang="ru-RU" sz="2400" dirty="0"/>
              <a:t> </a:t>
            </a:r>
            <a:r>
              <a:rPr lang="ru-RU" sz="2400" dirty="0" err="1"/>
              <a:t>сүйгөн</a:t>
            </a:r>
            <a:r>
              <a:rPr lang="ru-RU" sz="2400" dirty="0"/>
              <a:t>, </a:t>
            </a:r>
            <a:r>
              <a:rPr lang="ru-RU" sz="2400" dirty="0" err="1"/>
              <a:t>иштерман</a:t>
            </a:r>
            <a:r>
              <a:rPr lang="ru-RU" sz="2400" dirty="0"/>
              <a:t> </a:t>
            </a:r>
            <a:r>
              <a:rPr lang="ru-RU" sz="2400" dirty="0" err="1"/>
              <a:t>жаштарды</a:t>
            </a:r>
            <a:r>
              <a:rPr lang="ru-RU" sz="2400" dirty="0"/>
              <a:t>, </a:t>
            </a:r>
            <a:r>
              <a:rPr lang="ru-RU" sz="2400" dirty="0" err="1"/>
              <a:t>билимдүү</a:t>
            </a:r>
            <a:r>
              <a:rPr lang="ru-RU" sz="2400" dirty="0"/>
              <a:t>, </a:t>
            </a:r>
            <a:r>
              <a:rPr lang="ru-RU" sz="2400" dirty="0" err="1"/>
              <a:t>өз</a:t>
            </a:r>
            <a:r>
              <a:rPr lang="ru-RU" sz="2400" dirty="0"/>
              <a:t> </a:t>
            </a:r>
            <a:r>
              <a:rPr lang="ru-RU" sz="2400" dirty="0" err="1"/>
              <a:t>ишинде</a:t>
            </a:r>
            <a:r>
              <a:rPr lang="ru-RU" sz="2400" dirty="0"/>
              <a:t>, </a:t>
            </a:r>
            <a:r>
              <a:rPr lang="ru-RU" sz="2400" dirty="0" err="1"/>
              <a:t>тармагында</a:t>
            </a:r>
            <a:r>
              <a:rPr lang="ru-RU" sz="2400" dirty="0"/>
              <a:t> </a:t>
            </a:r>
            <a:r>
              <a:rPr lang="ru-RU" sz="2400" dirty="0" err="1"/>
              <a:t>күчтүү</a:t>
            </a:r>
            <a:r>
              <a:rPr lang="ru-RU" sz="2400" dirty="0"/>
              <a:t> </a:t>
            </a:r>
            <a:r>
              <a:rPr lang="ru-RU" sz="2400" dirty="0" err="1"/>
              <a:t>кесип</a:t>
            </a:r>
            <a:r>
              <a:rPr lang="ru-RU" sz="2400" dirty="0"/>
              <a:t> </a:t>
            </a:r>
            <a:r>
              <a:rPr lang="ru-RU" sz="2400" dirty="0" err="1"/>
              <a:t>ээлерин</a:t>
            </a:r>
            <a:r>
              <a:rPr lang="ru-RU" sz="2400" dirty="0"/>
              <a:t> </a:t>
            </a:r>
            <a:r>
              <a:rPr lang="ru-RU" sz="2400" dirty="0" err="1"/>
              <a:t>даярдоо</a:t>
            </a:r>
            <a:r>
              <a:rPr lang="ru-RU" sz="2400" dirty="0"/>
              <a:t> </a:t>
            </a:r>
            <a:r>
              <a:rPr lang="ru-RU" sz="2400" dirty="0" err="1"/>
              <a:t>келечек</a:t>
            </a:r>
            <a:r>
              <a:rPr lang="ru-RU" sz="2400" dirty="0"/>
              <a:t> </a:t>
            </a:r>
            <a:r>
              <a:rPr lang="ru-RU" sz="2400" dirty="0" err="1"/>
              <a:t>үчүн</a:t>
            </a:r>
            <a:r>
              <a:rPr lang="ru-RU" sz="2400" dirty="0"/>
              <a:t> </a:t>
            </a:r>
            <a:r>
              <a:rPr lang="ru-RU" sz="2400" dirty="0" err="1"/>
              <a:t>пайдалуу</a:t>
            </a:r>
            <a:r>
              <a:rPr lang="ru-RU" sz="2400" dirty="0"/>
              <a:t> </a:t>
            </a:r>
            <a:r>
              <a:rPr lang="ru-RU" sz="2400" dirty="0" err="1"/>
              <a:t>иш</a:t>
            </a:r>
            <a:r>
              <a:rPr lang="ru-RU" sz="2400" dirty="0"/>
              <a:t> </a:t>
            </a:r>
            <a:r>
              <a:rPr lang="ru-RU" sz="2400" dirty="0" err="1"/>
              <a:t>жасагандын</a:t>
            </a:r>
            <a:r>
              <a:rPr lang="ru-RU" sz="2400" dirty="0"/>
              <a:t> </a:t>
            </a:r>
            <a:r>
              <a:rPr lang="ru-RU" sz="2400" dirty="0" err="1"/>
              <a:t>көрсөткүчү</a:t>
            </a:r>
            <a:r>
              <a:rPr lang="ru-RU" sz="2400" dirty="0"/>
              <a:t> </a:t>
            </a:r>
            <a:r>
              <a:rPr lang="ru-RU" sz="2400" dirty="0" err="1"/>
              <a:t>болуп</a:t>
            </a:r>
            <a:r>
              <a:rPr lang="ru-RU" sz="2400" dirty="0"/>
              <a:t> </a:t>
            </a:r>
            <a:r>
              <a:rPr lang="ru-RU" sz="2400" dirty="0" err="1"/>
              <a:t>эсептелет</a:t>
            </a:r>
            <a:r>
              <a:rPr lang="ru-RU" sz="2400" dirty="0"/>
              <a:t>. </a:t>
            </a:r>
          </a:p>
        </p:txBody>
      </p:sp>
      <p:pic>
        <p:nvPicPr>
          <p:cNvPr id="14338" name="Picture 2" descr="G:\ \Новая папка (3)\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400152"/>
            <a:ext cx="6480720" cy="33123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690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p:cNvSpPr>
            <a:spLocks noGrp="1"/>
          </p:cNvSpPr>
          <p:nvPr>
            <p:ph type="pic" idx="1"/>
          </p:nvPr>
        </p:nvSpPr>
        <p:spPr/>
      </p:sp>
      <p:sp>
        <p:nvSpPr>
          <p:cNvPr id="4" name="Текст 3"/>
          <p:cNvSpPr>
            <a:spLocks noGrp="1"/>
          </p:cNvSpPr>
          <p:nvPr>
            <p:ph type="body" sz="half" idx="2"/>
          </p:nvPr>
        </p:nvSpPr>
        <p:spPr>
          <a:xfrm>
            <a:off x="6372200" y="264794"/>
            <a:ext cx="2520280" cy="5468461"/>
          </a:xfrm>
        </p:spPr>
        <p:txBody>
          <a:bodyPr>
            <a:noAutofit/>
          </a:bodyPr>
          <a:lstStyle/>
          <a:p>
            <a:r>
              <a:rPr lang="ru-RU" sz="1800" dirty="0" err="1"/>
              <a:t>Улуу</a:t>
            </a:r>
            <a:r>
              <a:rPr lang="ru-RU" sz="1800" dirty="0"/>
              <a:t> </a:t>
            </a:r>
            <a:r>
              <a:rPr lang="ru-RU" sz="1800" dirty="0" err="1"/>
              <a:t>бир</a:t>
            </a:r>
            <a:r>
              <a:rPr lang="ru-RU" sz="1800" dirty="0"/>
              <a:t> </a:t>
            </a:r>
            <a:r>
              <a:rPr lang="ru-RU" sz="1800" dirty="0" err="1"/>
              <a:t>ойчулдан</a:t>
            </a:r>
            <a:r>
              <a:rPr lang="ru-RU" sz="1800" dirty="0"/>
              <a:t>:</a:t>
            </a:r>
            <a:br>
              <a:rPr lang="ru-RU" sz="1800" dirty="0"/>
            </a:br>
            <a:endParaRPr lang="ru-RU" sz="1800" dirty="0" smtClean="0"/>
          </a:p>
          <a:p>
            <a:r>
              <a:rPr lang="ru-RU" sz="1800" dirty="0" smtClean="0"/>
              <a:t>-</a:t>
            </a:r>
            <a:r>
              <a:rPr lang="ru-RU" sz="1800" dirty="0"/>
              <a:t>Баланы </a:t>
            </a:r>
            <a:r>
              <a:rPr lang="ru-RU" sz="1800" dirty="0" err="1"/>
              <a:t>эркелетүү</a:t>
            </a:r>
            <a:r>
              <a:rPr lang="ru-RU" sz="1800" dirty="0"/>
              <a:t> </a:t>
            </a:r>
            <a:r>
              <a:rPr lang="ru-RU" sz="1800" dirty="0" err="1"/>
              <a:t>керекпи</a:t>
            </a:r>
            <a:r>
              <a:rPr lang="ru-RU" sz="1800" dirty="0"/>
              <a:t>?-</a:t>
            </a:r>
            <a:r>
              <a:rPr lang="ru-RU" sz="1800" dirty="0" err="1"/>
              <a:t>деп</a:t>
            </a:r>
            <a:r>
              <a:rPr lang="ru-RU" sz="1800" dirty="0"/>
              <a:t> </a:t>
            </a:r>
            <a:r>
              <a:rPr lang="ru-RU" sz="1800" dirty="0" err="1"/>
              <a:t>сурашканда</a:t>
            </a:r>
            <a:r>
              <a:rPr lang="ru-RU" sz="1800" dirty="0"/>
              <a:t>,</a:t>
            </a:r>
            <a:br>
              <a:rPr lang="ru-RU" sz="1800" dirty="0"/>
            </a:br>
            <a:r>
              <a:rPr lang="ru-RU" sz="1800" dirty="0" smtClean="0"/>
              <a:t>-</a:t>
            </a:r>
            <a:r>
              <a:rPr lang="ru-RU" sz="1800" dirty="0" err="1"/>
              <a:t>Эркелетүү</a:t>
            </a:r>
            <a:r>
              <a:rPr lang="ru-RU" sz="1800" dirty="0"/>
              <a:t> </a:t>
            </a:r>
            <a:r>
              <a:rPr lang="ru-RU" sz="1800" dirty="0" err="1"/>
              <a:t>керек</a:t>
            </a:r>
            <a:r>
              <a:rPr lang="ru-RU" sz="1800" dirty="0"/>
              <a:t>. </a:t>
            </a:r>
            <a:endParaRPr lang="ru-RU" sz="1800" dirty="0" smtClean="0"/>
          </a:p>
          <a:p>
            <a:r>
              <a:rPr lang="ru-RU" sz="1800" dirty="0"/>
              <a:t> </a:t>
            </a:r>
            <a:r>
              <a:rPr lang="ru-RU" sz="1800" dirty="0" smtClean="0"/>
              <a:t> </a:t>
            </a:r>
            <a:r>
              <a:rPr lang="ru-RU" sz="1800" dirty="0" err="1" smtClean="0"/>
              <a:t>Мүмкүн</a:t>
            </a:r>
            <a:r>
              <a:rPr lang="ru-RU" sz="1800" dirty="0" smtClean="0"/>
              <a:t> </a:t>
            </a:r>
            <a:r>
              <a:rPr lang="ru-RU" sz="1800" dirty="0" err="1"/>
              <a:t>болушунча</a:t>
            </a:r>
            <a:r>
              <a:rPr lang="ru-RU" sz="1800" dirty="0"/>
              <a:t> </a:t>
            </a:r>
            <a:r>
              <a:rPr lang="ru-RU" sz="1800" dirty="0" err="1"/>
              <a:t>эркелетүү</a:t>
            </a:r>
            <a:r>
              <a:rPr lang="ru-RU" sz="1800" dirty="0"/>
              <a:t> </a:t>
            </a:r>
            <a:r>
              <a:rPr lang="ru-RU" sz="1800" dirty="0" err="1"/>
              <a:t>керек</a:t>
            </a:r>
            <a:r>
              <a:rPr lang="ru-RU" sz="1800" dirty="0"/>
              <a:t>, </a:t>
            </a:r>
            <a:r>
              <a:rPr lang="ru-RU" sz="1800" dirty="0" err="1"/>
              <a:t>анткени</a:t>
            </a:r>
            <a:r>
              <a:rPr lang="ru-RU" sz="1800" dirty="0"/>
              <a:t> </a:t>
            </a:r>
            <a:r>
              <a:rPr lang="ru-RU" sz="1800" dirty="0" err="1"/>
              <a:t>аны</a:t>
            </a:r>
            <a:r>
              <a:rPr lang="ru-RU" sz="1800" dirty="0"/>
              <a:t> </a:t>
            </a:r>
            <a:r>
              <a:rPr lang="ru-RU" sz="1800" dirty="0" err="1"/>
              <a:t>эртең</a:t>
            </a:r>
            <a:r>
              <a:rPr lang="ru-RU" sz="1800" dirty="0"/>
              <a:t> </a:t>
            </a:r>
            <a:r>
              <a:rPr lang="ru-RU" sz="1800" dirty="0" err="1"/>
              <a:t>эмнелер</a:t>
            </a:r>
            <a:r>
              <a:rPr lang="ru-RU" sz="1800" dirty="0"/>
              <a:t> </a:t>
            </a:r>
            <a:r>
              <a:rPr lang="ru-RU" sz="1800" dirty="0" err="1"/>
              <a:t>күтүп</a:t>
            </a:r>
            <a:r>
              <a:rPr lang="ru-RU" sz="1800" dirty="0"/>
              <a:t> </a:t>
            </a:r>
            <a:r>
              <a:rPr lang="ru-RU" sz="1800" dirty="0" err="1"/>
              <a:t>тураары</a:t>
            </a:r>
            <a:r>
              <a:rPr lang="ru-RU" sz="1800" dirty="0"/>
              <a:t> </a:t>
            </a:r>
            <a:r>
              <a:rPr lang="ru-RU" sz="1800" dirty="0" err="1"/>
              <a:t>белгисиз</a:t>
            </a:r>
            <a:r>
              <a:rPr lang="ru-RU" sz="1800" dirty="0"/>
              <a:t>…-</a:t>
            </a:r>
            <a:r>
              <a:rPr lang="ru-RU" sz="1800" dirty="0" err="1"/>
              <a:t>деп</a:t>
            </a:r>
            <a:r>
              <a:rPr lang="ru-RU" sz="1800" dirty="0"/>
              <a:t> </a:t>
            </a:r>
            <a:r>
              <a:rPr lang="ru-RU" sz="1800" dirty="0" err="1"/>
              <a:t>жооп</a:t>
            </a:r>
            <a:r>
              <a:rPr lang="ru-RU" sz="1800" dirty="0"/>
              <a:t> </a:t>
            </a:r>
            <a:r>
              <a:rPr lang="ru-RU" sz="1800" dirty="0" err="1"/>
              <a:t>берген</a:t>
            </a:r>
            <a:r>
              <a:rPr lang="ru-RU" sz="1800" dirty="0"/>
              <a:t> </a:t>
            </a:r>
            <a:r>
              <a:rPr lang="ru-RU" sz="1800" dirty="0" err="1"/>
              <a:t>экен</a:t>
            </a:r>
            <a:r>
              <a:rPr lang="ru-RU" sz="1800" dirty="0"/>
              <a:t>. </a:t>
            </a:r>
            <a:br>
              <a:rPr lang="ru-RU" sz="1800" dirty="0"/>
            </a:br>
            <a:endParaRPr lang="ru-RU"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 y="0"/>
            <a:ext cx="622818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86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664792"/>
            <a:ext cx="1728192" cy="219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691680" y="188640"/>
            <a:ext cx="7344816" cy="5170646"/>
          </a:xfrm>
          <a:prstGeom prst="rect">
            <a:avLst/>
          </a:prstGeom>
        </p:spPr>
        <p:txBody>
          <a:bodyPr wrap="square">
            <a:spAutoFit/>
          </a:bodyPr>
          <a:lstStyle/>
          <a:p>
            <a:r>
              <a:rPr lang="ru-RU" sz="2400" dirty="0" smtClean="0"/>
              <a:t>   </a:t>
            </a:r>
            <a:r>
              <a:rPr lang="ru-RU" sz="2400" dirty="0" err="1" smtClean="0"/>
              <a:t>Эне</a:t>
            </a:r>
            <a:r>
              <a:rPr lang="ru-RU" sz="2400" dirty="0" smtClean="0"/>
              <a:t> </a:t>
            </a:r>
            <a:r>
              <a:rPr lang="ru-RU" sz="2400" dirty="0" err="1"/>
              <a:t>биринчи-Мектеп</a:t>
            </a:r>
            <a:r>
              <a:rPr lang="ru-RU" sz="2400" dirty="0"/>
              <a:t>! Бала </a:t>
            </a:r>
            <a:r>
              <a:rPr lang="ru-RU" sz="2400" dirty="0" err="1"/>
              <a:t>энеден</a:t>
            </a:r>
            <a:r>
              <a:rPr lang="ru-RU" sz="2400" dirty="0"/>
              <a:t> </a:t>
            </a:r>
            <a:r>
              <a:rPr lang="ru-RU" sz="2400" dirty="0" err="1"/>
              <a:t>алат</a:t>
            </a:r>
            <a:r>
              <a:rPr lang="ru-RU" sz="2400" dirty="0"/>
              <a:t> </a:t>
            </a:r>
            <a:r>
              <a:rPr lang="ru-RU" sz="2400" dirty="0" smtClean="0"/>
              <a:t>70% </a:t>
            </a:r>
            <a:r>
              <a:rPr lang="ru-RU" sz="2400" dirty="0" err="1" smtClean="0"/>
              <a:t>тарбияны</a:t>
            </a:r>
            <a:r>
              <a:rPr lang="ru-RU" sz="2400" dirty="0"/>
              <a:t>. </a:t>
            </a:r>
            <a:r>
              <a:rPr lang="ru-RU" sz="2400" dirty="0" err="1"/>
              <a:t>Колдон</a:t>
            </a:r>
            <a:r>
              <a:rPr lang="ru-RU" sz="2400" dirty="0"/>
              <a:t> </a:t>
            </a:r>
            <a:r>
              <a:rPr lang="ru-RU" sz="2400" dirty="0" err="1"/>
              <a:t>келсе</a:t>
            </a:r>
            <a:r>
              <a:rPr lang="ru-RU" sz="2400" dirty="0"/>
              <a:t> </a:t>
            </a:r>
            <a:r>
              <a:rPr lang="ru-RU" sz="2400" dirty="0" err="1"/>
              <a:t>баланы</a:t>
            </a:r>
            <a:r>
              <a:rPr lang="ru-RU" sz="2400" dirty="0"/>
              <a:t> </a:t>
            </a:r>
            <a:r>
              <a:rPr lang="ru-RU" sz="2400" dirty="0" err="1"/>
              <a:t>таттууга</a:t>
            </a:r>
            <a:r>
              <a:rPr lang="ru-RU" sz="2400" dirty="0"/>
              <a:t> да </a:t>
            </a:r>
            <a:r>
              <a:rPr lang="ru-RU" sz="2400" dirty="0" err="1"/>
              <a:t>ачууга</a:t>
            </a:r>
            <a:r>
              <a:rPr lang="ru-RU" sz="2400" dirty="0"/>
              <a:t> да </a:t>
            </a:r>
            <a:r>
              <a:rPr lang="ru-RU" sz="2400" dirty="0" err="1"/>
              <a:t>чыдамкай</a:t>
            </a:r>
            <a:r>
              <a:rPr lang="ru-RU" sz="2400" dirty="0"/>
              <a:t> </a:t>
            </a:r>
            <a:r>
              <a:rPr lang="ru-RU" sz="2400" dirty="0" err="1"/>
              <a:t>кылып</a:t>
            </a:r>
            <a:r>
              <a:rPr lang="ru-RU" sz="2400" dirty="0"/>
              <a:t> </a:t>
            </a:r>
            <a:r>
              <a:rPr lang="ru-RU" sz="2400" dirty="0" err="1"/>
              <a:t>тарбиялаш</a:t>
            </a:r>
            <a:r>
              <a:rPr lang="ru-RU" sz="2400" dirty="0"/>
              <a:t> </a:t>
            </a:r>
            <a:r>
              <a:rPr lang="ru-RU" sz="2400" dirty="0" err="1"/>
              <a:t>керек</a:t>
            </a:r>
            <a:r>
              <a:rPr lang="ru-RU" sz="2400" dirty="0"/>
              <a:t>. </a:t>
            </a:r>
            <a:r>
              <a:rPr lang="ru-RU" sz="2400" dirty="0" err="1" smtClean="0"/>
              <a:t>Кандай</a:t>
            </a:r>
            <a:r>
              <a:rPr lang="ru-RU" sz="2400" dirty="0" smtClean="0"/>
              <a:t> </a:t>
            </a:r>
            <a:r>
              <a:rPr lang="ru-RU" sz="2400" dirty="0" err="1" smtClean="0"/>
              <a:t>гана</a:t>
            </a:r>
            <a:r>
              <a:rPr lang="ru-RU" sz="2400" dirty="0" smtClean="0"/>
              <a:t> </a:t>
            </a:r>
            <a:r>
              <a:rPr lang="ru-RU" sz="2400" dirty="0" err="1" smtClean="0"/>
              <a:t>эне</a:t>
            </a:r>
            <a:r>
              <a:rPr lang="ru-RU" sz="2400" dirty="0" smtClean="0"/>
              <a:t> </a:t>
            </a:r>
            <a:r>
              <a:rPr lang="ru-RU" sz="2400" dirty="0" err="1" smtClean="0"/>
              <a:t>болбосун</a:t>
            </a:r>
            <a:r>
              <a:rPr lang="ru-RU" sz="2400" dirty="0" smtClean="0"/>
              <a:t> </a:t>
            </a:r>
            <a:r>
              <a:rPr lang="ru-RU" sz="2400" dirty="0" err="1" smtClean="0"/>
              <a:t>баласын</a:t>
            </a:r>
            <a:r>
              <a:rPr lang="ru-RU" sz="2400" dirty="0" smtClean="0"/>
              <a:t> </a:t>
            </a:r>
            <a:r>
              <a:rPr lang="ru-RU" sz="2400" dirty="0" err="1" smtClean="0"/>
              <a:t>жакшы</a:t>
            </a:r>
            <a:r>
              <a:rPr lang="ru-RU" sz="2400" dirty="0" smtClean="0"/>
              <a:t> </a:t>
            </a:r>
            <a:r>
              <a:rPr lang="ru-RU" sz="2400" dirty="0" err="1" smtClean="0"/>
              <a:t>болуусун</a:t>
            </a:r>
            <a:r>
              <a:rPr lang="ru-RU" sz="2400" dirty="0" smtClean="0"/>
              <a:t>  </a:t>
            </a:r>
            <a:r>
              <a:rPr lang="ru-RU" sz="2400" dirty="0" err="1" smtClean="0"/>
              <a:t>каалайт</a:t>
            </a:r>
            <a:r>
              <a:rPr lang="ru-RU" sz="2400" dirty="0" smtClean="0"/>
              <a:t>. </a:t>
            </a:r>
            <a:r>
              <a:rPr lang="ru-RU" sz="2400" dirty="0" err="1" smtClean="0"/>
              <a:t>Эгер</a:t>
            </a:r>
            <a:r>
              <a:rPr lang="ru-RU" sz="2400" dirty="0" smtClean="0"/>
              <a:t> </a:t>
            </a:r>
            <a:r>
              <a:rPr lang="ru-RU" sz="2400" dirty="0" err="1"/>
              <a:t>келечекте</a:t>
            </a:r>
            <a:r>
              <a:rPr lang="ru-RU" sz="2400" dirty="0"/>
              <a:t> </a:t>
            </a:r>
            <a:r>
              <a:rPr lang="ru-RU" sz="2400" dirty="0" err="1"/>
              <a:t>кыялыныздагыдай</a:t>
            </a:r>
            <a:r>
              <a:rPr lang="ru-RU" sz="2400" dirty="0"/>
              <a:t> </a:t>
            </a:r>
            <a:r>
              <a:rPr lang="ru-RU" sz="2400" dirty="0" err="1"/>
              <a:t>балдарды</a:t>
            </a:r>
            <a:r>
              <a:rPr lang="ru-RU" sz="2400" dirty="0"/>
              <a:t> </a:t>
            </a:r>
            <a:r>
              <a:rPr lang="ru-RU" sz="2400" dirty="0" err="1"/>
              <a:t>тарбиялайм</a:t>
            </a:r>
            <a:r>
              <a:rPr lang="ru-RU" sz="2400" dirty="0"/>
              <a:t> </a:t>
            </a:r>
            <a:r>
              <a:rPr lang="ru-RU" sz="2400" dirty="0" err="1"/>
              <a:t>десениз</a:t>
            </a:r>
            <a:r>
              <a:rPr lang="ru-RU" sz="2400" dirty="0"/>
              <a:t> </a:t>
            </a:r>
            <a:r>
              <a:rPr lang="ru-RU" sz="2400" dirty="0" err="1"/>
              <a:t>озунуздун</a:t>
            </a:r>
            <a:r>
              <a:rPr lang="ru-RU" sz="2400" dirty="0"/>
              <a:t> </a:t>
            </a:r>
            <a:r>
              <a:rPr lang="ru-RU" sz="2400" dirty="0" err="1"/>
              <a:t>турпатынызга</a:t>
            </a:r>
            <a:r>
              <a:rPr lang="ru-RU" sz="2400" dirty="0"/>
              <a:t> </a:t>
            </a:r>
            <a:r>
              <a:rPr lang="ru-RU" sz="2400" dirty="0" err="1"/>
              <a:t>конул</a:t>
            </a:r>
            <a:r>
              <a:rPr lang="ru-RU" sz="2400" dirty="0"/>
              <a:t> </a:t>
            </a:r>
            <a:r>
              <a:rPr lang="ru-RU" sz="2400" dirty="0" err="1"/>
              <a:t>бурунуз</a:t>
            </a:r>
            <a:r>
              <a:rPr lang="ru-RU" sz="2400" dirty="0"/>
              <a:t>, сиз </a:t>
            </a:r>
            <a:r>
              <a:rPr lang="ru-RU" sz="2400" dirty="0" err="1"/>
              <a:t>кандай</a:t>
            </a:r>
            <a:r>
              <a:rPr lang="ru-RU" sz="2400" dirty="0"/>
              <a:t> </a:t>
            </a:r>
            <a:r>
              <a:rPr lang="ru-RU" sz="2400" dirty="0" err="1"/>
              <a:t>энесиз</a:t>
            </a:r>
            <a:r>
              <a:rPr lang="ru-RU" sz="2400" dirty="0"/>
              <a:t> </a:t>
            </a:r>
            <a:r>
              <a:rPr lang="ru-RU" sz="2400" dirty="0" err="1"/>
              <a:t>балдарыныз</a:t>
            </a:r>
            <a:r>
              <a:rPr lang="ru-RU" sz="2400" dirty="0"/>
              <a:t> </a:t>
            </a:r>
            <a:r>
              <a:rPr lang="ru-RU" sz="2400" dirty="0" err="1"/>
              <a:t>балапандар</a:t>
            </a:r>
            <a:r>
              <a:rPr lang="ru-RU" sz="2400" dirty="0"/>
              <a:t> </a:t>
            </a:r>
            <a:r>
              <a:rPr lang="ru-RU" sz="2400" dirty="0" err="1"/>
              <a:t>сыяктуу</a:t>
            </a:r>
            <a:r>
              <a:rPr lang="ru-RU" sz="2400" dirty="0"/>
              <a:t> </a:t>
            </a:r>
            <a:r>
              <a:rPr lang="ru-RU" sz="2400" dirty="0" err="1"/>
              <a:t>артыныздан</a:t>
            </a:r>
            <a:r>
              <a:rPr lang="ru-RU" sz="2400" dirty="0"/>
              <a:t> </a:t>
            </a:r>
            <a:r>
              <a:rPr lang="ru-RU" sz="2400" dirty="0" err="1"/>
              <a:t>журушот</a:t>
            </a:r>
            <a:r>
              <a:rPr lang="ru-RU" sz="2400" dirty="0"/>
              <a:t>, </a:t>
            </a:r>
            <a:r>
              <a:rPr lang="ru-RU" sz="2400" dirty="0" err="1"/>
              <a:t>баскан</a:t>
            </a:r>
            <a:r>
              <a:rPr lang="ru-RU" sz="2400" dirty="0"/>
              <a:t> </a:t>
            </a:r>
            <a:r>
              <a:rPr lang="ru-RU" sz="2400" dirty="0" err="1"/>
              <a:t>кадамыныздан</a:t>
            </a:r>
            <a:r>
              <a:rPr lang="ru-RU" sz="2400" dirty="0"/>
              <a:t> </a:t>
            </a:r>
            <a:r>
              <a:rPr lang="ru-RU" sz="2400" dirty="0" err="1"/>
              <a:t>ээрчишет</a:t>
            </a:r>
            <a:r>
              <a:rPr lang="ru-RU" sz="2400" dirty="0"/>
              <a:t>. </a:t>
            </a:r>
            <a:r>
              <a:rPr lang="ru-RU" sz="2400" dirty="0" err="1"/>
              <a:t>Балага</a:t>
            </a:r>
            <a:r>
              <a:rPr lang="ru-RU" sz="2400" dirty="0"/>
              <a:t> </a:t>
            </a:r>
            <a:r>
              <a:rPr lang="ru-RU" sz="2400" dirty="0" err="1"/>
              <a:t>идеалдуу</a:t>
            </a:r>
            <a:r>
              <a:rPr lang="ru-RU" sz="2400" dirty="0"/>
              <a:t> </a:t>
            </a:r>
            <a:r>
              <a:rPr lang="ru-RU" sz="2400" dirty="0" err="1"/>
              <a:t>тарбия</a:t>
            </a:r>
            <a:r>
              <a:rPr lang="ru-RU" sz="2400" dirty="0"/>
              <a:t> </a:t>
            </a:r>
            <a:r>
              <a:rPr lang="ru-RU" sz="2400" dirty="0" err="1"/>
              <a:t>бере</a:t>
            </a:r>
            <a:r>
              <a:rPr lang="ru-RU" sz="2400" dirty="0"/>
              <a:t> </a:t>
            </a:r>
            <a:r>
              <a:rPr lang="ru-RU" sz="2400" dirty="0" err="1"/>
              <a:t>албасаныз</a:t>
            </a:r>
            <a:r>
              <a:rPr lang="ru-RU" sz="2400" dirty="0"/>
              <a:t> </a:t>
            </a:r>
            <a:r>
              <a:rPr lang="ru-RU" sz="2400" dirty="0" err="1"/>
              <a:t>дагы</a:t>
            </a:r>
            <a:r>
              <a:rPr lang="ru-RU" sz="2400" dirty="0"/>
              <a:t> </a:t>
            </a:r>
            <a:r>
              <a:rPr lang="ru-RU" sz="2400" dirty="0" err="1"/>
              <a:t>идеалдуулукка</a:t>
            </a:r>
            <a:r>
              <a:rPr lang="ru-RU" sz="2400" dirty="0"/>
              <a:t> </a:t>
            </a:r>
            <a:r>
              <a:rPr lang="ru-RU" sz="2400" dirty="0" err="1"/>
              <a:t>жакындашуу</a:t>
            </a:r>
            <a:r>
              <a:rPr lang="ru-RU" sz="2400" dirty="0"/>
              <a:t> </a:t>
            </a:r>
            <a:r>
              <a:rPr lang="ru-RU" sz="2400" dirty="0" err="1"/>
              <a:t>менен</a:t>
            </a:r>
            <a:r>
              <a:rPr lang="ru-RU" sz="2400" dirty="0"/>
              <a:t> сиз </a:t>
            </a:r>
            <a:r>
              <a:rPr lang="ru-RU" sz="2400" dirty="0" err="1"/>
              <a:t>аларды</a:t>
            </a:r>
            <a:r>
              <a:rPr lang="ru-RU" sz="2400" dirty="0"/>
              <a:t> </a:t>
            </a:r>
            <a:r>
              <a:rPr lang="ru-RU" sz="2400" dirty="0" err="1"/>
              <a:t>идеалдуу</a:t>
            </a:r>
            <a:r>
              <a:rPr lang="ru-RU" sz="2400" dirty="0"/>
              <a:t> </a:t>
            </a:r>
            <a:r>
              <a:rPr lang="ru-RU" sz="2400" dirty="0" err="1"/>
              <a:t>тарбиялайсыз</a:t>
            </a:r>
            <a:r>
              <a:rPr lang="ru-RU" sz="2400" dirty="0"/>
              <a:t>.</a:t>
            </a:r>
          </a:p>
          <a:p>
            <a:endParaRPr lang="ru-RU" dirty="0"/>
          </a:p>
        </p:txBody>
      </p:sp>
    </p:spTree>
    <p:extLst>
      <p:ext uri="{BB962C8B-B14F-4D97-AF65-F5344CB8AC3E}">
        <p14:creationId xmlns:p14="http://schemas.microsoft.com/office/powerpoint/2010/main" val="341389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8"/>
            <a:ext cx="4680520" cy="5616624"/>
          </a:xfrm>
        </p:spPr>
        <p:txBody>
          <a:bodyPr>
            <a:normAutofit/>
          </a:bodyPr>
          <a:lstStyle/>
          <a:p>
            <a:r>
              <a:rPr lang="ru-RU" sz="2400" dirty="0" err="1"/>
              <a:t>Ата-эне</a:t>
            </a:r>
            <a:r>
              <a:rPr lang="ru-RU" sz="2400" dirty="0"/>
              <a:t> </a:t>
            </a:r>
            <a:r>
              <a:rPr lang="ru-RU" sz="2400" dirty="0" err="1" smtClean="0"/>
              <a:t>тарбиянын</a:t>
            </a:r>
            <a:r>
              <a:rPr lang="ru-RU" sz="2400" dirty="0" smtClean="0"/>
              <a:t> баш </a:t>
            </a:r>
            <a:r>
              <a:rPr lang="ru-RU" sz="2400" dirty="0" err="1" smtClean="0"/>
              <a:t>аты</a:t>
            </a:r>
            <a:r>
              <a:rPr lang="ru-RU" sz="2400" dirty="0" smtClean="0"/>
              <a:t>. Бала </a:t>
            </a:r>
            <a:r>
              <a:rPr lang="ru-RU" sz="2400" dirty="0" err="1"/>
              <a:t>аларды</a:t>
            </a:r>
            <a:r>
              <a:rPr lang="ru-RU" sz="2400" dirty="0"/>
              <a:t> </a:t>
            </a:r>
            <a:r>
              <a:rPr lang="ru-RU" sz="2400" dirty="0" err="1"/>
              <a:t>коруп</a:t>
            </a:r>
            <a:r>
              <a:rPr lang="ru-RU" sz="2400" dirty="0"/>
              <a:t> осот. </a:t>
            </a:r>
            <a:r>
              <a:rPr lang="ru-RU" sz="2400" dirty="0" smtClean="0"/>
              <a:t> Бала </a:t>
            </a:r>
            <a:r>
              <a:rPr lang="ru-RU" sz="2400" dirty="0" err="1" smtClean="0"/>
              <a:t>пайда</a:t>
            </a:r>
            <a:r>
              <a:rPr lang="ru-RU" sz="2400" dirty="0" smtClean="0"/>
              <a:t> </a:t>
            </a:r>
            <a:r>
              <a:rPr lang="ru-RU" sz="2400" dirty="0" err="1" smtClean="0"/>
              <a:t>болгондон</a:t>
            </a:r>
            <a:r>
              <a:rPr lang="ru-RU" sz="2400" dirty="0" smtClean="0"/>
              <a:t> </a:t>
            </a:r>
            <a:r>
              <a:rPr lang="ru-RU" sz="2400" dirty="0" err="1" smtClean="0"/>
              <a:t>тарта</a:t>
            </a:r>
            <a:r>
              <a:rPr lang="ru-RU" sz="2400" dirty="0" smtClean="0"/>
              <a:t> </a:t>
            </a:r>
            <a:r>
              <a:rPr lang="ru-RU" sz="2400" dirty="0" err="1" smtClean="0"/>
              <a:t>озун</a:t>
            </a:r>
            <a:r>
              <a:rPr lang="ru-RU" sz="2400" dirty="0" smtClean="0"/>
              <a:t> </a:t>
            </a:r>
            <a:r>
              <a:rPr lang="ru-RU" sz="2400" dirty="0" err="1" smtClean="0"/>
              <a:t>жакшы</a:t>
            </a:r>
            <a:r>
              <a:rPr lang="ru-RU" sz="2400" dirty="0" smtClean="0"/>
              <a:t> </a:t>
            </a:r>
            <a:r>
              <a:rPr lang="ru-RU" sz="2400" dirty="0" err="1" smtClean="0"/>
              <a:t>алып</a:t>
            </a:r>
            <a:r>
              <a:rPr lang="ru-RU" sz="2400" dirty="0" smtClean="0"/>
              <a:t> </a:t>
            </a:r>
            <a:r>
              <a:rPr lang="ru-RU" sz="2400" dirty="0" err="1" smtClean="0"/>
              <a:t>журуу</a:t>
            </a:r>
            <a:r>
              <a:rPr lang="ru-RU" sz="2400" dirty="0" smtClean="0"/>
              <a:t>, </a:t>
            </a:r>
            <a:r>
              <a:rPr lang="ru-RU" sz="2400" dirty="0" err="1" smtClean="0"/>
              <a:t>конул</a:t>
            </a:r>
            <a:r>
              <a:rPr lang="ru-RU" sz="2400" dirty="0" smtClean="0"/>
              <a:t> </a:t>
            </a:r>
            <a:r>
              <a:rPr lang="ru-RU" sz="2400" dirty="0" err="1" smtClean="0"/>
              <a:t>буруу</a:t>
            </a:r>
            <a:r>
              <a:rPr lang="ru-RU" sz="2400" dirty="0" smtClean="0"/>
              <a:t> зарыл.  </a:t>
            </a:r>
            <a:r>
              <a:rPr lang="ru-RU" sz="2400" dirty="0" err="1" smtClean="0"/>
              <a:t>Ичтеги</a:t>
            </a:r>
            <a:r>
              <a:rPr lang="ru-RU" sz="2400" dirty="0" smtClean="0"/>
              <a:t> </a:t>
            </a:r>
            <a:r>
              <a:rPr lang="ru-RU" sz="2400" dirty="0"/>
              <a:t>бала </a:t>
            </a:r>
            <a:r>
              <a:rPr lang="ru-RU" sz="2400" dirty="0" err="1"/>
              <a:t>угат</a:t>
            </a:r>
            <a:r>
              <a:rPr lang="ru-RU" sz="2400" dirty="0"/>
              <a:t> </a:t>
            </a:r>
            <a:r>
              <a:rPr lang="ru-RU" sz="2400" dirty="0" err="1"/>
              <a:t>эне</a:t>
            </a:r>
            <a:r>
              <a:rPr lang="ru-RU" sz="2400" dirty="0"/>
              <a:t> </a:t>
            </a:r>
            <a:r>
              <a:rPr lang="ru-RU" sz="2400" dirty="0" err="1"/>
              <a:t>суйлогондо</a:t>
            </a:r>
            <a:r>
              <a:rPr lang="ru-RU" sz="2400" dirty="0"/>
              <a:t>, </a:t>
            </a:r>
            <a:r>
              <a:rPr lang="ru-RU" sz="2400" dirty="0" err="1"/>
              <a:t>алар</a:t>
            </a:r>
            <a:r>
              <a:rPr lang="ru-RU" sz="2400" dirty="0"/>
              <a:t> </a:t>
            </a:r>
            <a:r>
              <a:rPr lang="ru-RU" sz="2400" dirty="0" err="1"/>
              <a:t>сезет</a:t>
            </a:r>
            <a:r>
              <a:rPr lang="ru-RU" sz="2400" dirty="0" smtClean="0"/>
              <a:t>. </a:t>
            </a:r>
            <a:br>
              <a:rPr lang="ru-RU" sz="2400" dirty="0" smtClean="0"/>
            </a:br>
            <a:r>
              <a:rPr lang="ru-RU" sz="2400" dirty="0"/>
              <a:t> </a:t>
            </a:r>
            <a:r>
              <a:rPr lang="ru-RU" sz="2400" dirty="0" smtClean="0"/>
              <a:t>  </a:t>
            </a:r>
            <a:r>
              <a:rPr lang="ru-RU" sz="2400" dirty="0" err="1" smtClean="0"/>
              <a:t>Озгочо</a:t>
            </a:r>
            <a:r>
              <a:rPr lang="ru-RU" sz="2400" dirty="0" smtClean="0"/>
              <a:t> </a:t>
            </a:r>
            <a:r>
              <a:rPr lang="ru-RU" sz="2400" dirty="0" err="1" smtClean="0"/>
              <a:t>откоол</a:t>
            </a:r>
            <a:r>
              <a:rPr lang="ru-RU" sz="2400" dirty="0" smtClean="0"/>
              <a:t> </a:t>
            </a:r>
            <a:r>
              <a:rPr lang="ru-RU" sz="2400" dirty="0" err="1" smtClean="0"/>
              <a:t>куракта</a:t>
            </a:r>
            <a:r>
              <a:rPr lang="ru-RU" sz="2400" dirty="0" smtClean="0"/>
              <a:t>  </a:t>
            </a:r>
            <a:r>
              <a:rPr lang="ru-RU" sz="2400" dirty="0" err="1" smtClean="0"/>
              <a:t>чон</a:t>
            </a:r>
            <a:r>
              <a:rPr lang="ru-RU" sz="2400" dirty="0" smtClean="0"/>
              <a:t> </a:t>
            </a:r>
            <a:r>
              <a:rPr lang="ru-RU" sz="2400" dirty="0" err="1" smtClean="0"/>
              <a:t>конул</a:t>
            </a:r>
            <a:r>
              <a:rPr lang="ru-RU" sz="2400" dirty="0" smtClean="0"/>
              <a:t> </a:t>
            </a:r>
            <a:r>
              <a:rPr lang="ru-RU" sz="2400" dirty="0" err="1" smtClean="0"/>
              <a:t>буруу</a:t>
            </a:r>
            <a:r>
              <a:rPr lang="ru-RU" sz="2400" dirty="0" smtClean="0"/>
              <a:t> </a:t>
            </a:r>
            <a:r>
              <a:rPr lang="ru-RU" sz="2400" dirty="0" err="1" smtClean="0"/>
              <a:t>керек</a:t>
            </a:r>
            <a:r>
              <a:rPr lang="ru-RU" sz="2400" dirty="0" smtClean="0"/>
              <a:t>. </a:t>
            </a:r>
            <a:r>
              <a:rPr lang="ru-RU" sz="2400" dirty="0" err="1" smtClean="0"/>
              <a:t>Тушунбостуктор</a:t>
            </a:r>
            <a:r>
              <a:rPr lang="ru-RU" sz="2400" dirty="0" smtClean="0"/>
              <a:t> </a:t>
            </a:r>
            <a:r>
              <a:rPr lang="ru-RU" sz="2400" dirty="0" err="1" smtClean="0"/>
              <a:t>менен</a:t>
            </a:r>
            <a:r>
              <a:rPr lang="ru-RU" sz="2400" dirty="0" smtClean="0"/>
              <a:t> </a:t>
            </a:r>
            <a:r>
              <a:rPr lang="ru-RU" sz="2400" dirty="0" err="1" smtClean="0"/>
              <a:t>урушуп</a:t>
            </a:r>
            <a:r>
              <a:rPr lang="ru-RU" sz="2400" dirty="0" smtClean="0"/>
              <a:t>, </a:t>
            </a:r>
            <a:r>
              <a:rPr lang="ru-RU" sz="2400" dirty="0" err="1" smtClean="0"/>
              <a:t>тилдоо</a:t>
            </a:r>
            <a:r>
              <a:rPr lang="ru-RU" sz="2400" dirty="0" smtClean="0"/>
              <a:t> </a:t>
            </a:r>
            <a:r>
              <a:rPr lang="ru-RU" sz="2400" dirty="0" err="1" smtClean="0"/>
              <a:t>баланын</a:t>
            </a:r>
            <a:r>
              <a:rPr lang="ru-RU" sz="2400" dirty="0" smtClean="0"/>
              <a:t> </a:t>
            </a:r>
            <a:r>
              <a:rPr lang="ru-RU" sz="2400" dirty="0" err="1" smtClean="0"/>
              <a:t>омуруно</a:t>
            </a:r>
            <a:r>
              <a:rPr lang="ru-RU" sz="2400" dirty="0" smtClean="0"/>
              <a:t> кол </a:t>
            </a:r>
            <a:r>
              <a:rPr lang="ru-RU" sz="2400" dirty="0" err="1" smtClean="0"/>
              <a:t>салууга</a:t>
            </a:r>
            <a:r>
              <a:rPr lang="ru-RU" sz="2400" dirty="0" smtClean="0"/>
              <a:t> </a:t>
            </a:r>
            <a:r>
              <a:rPr lang="ru-RU" sz="2400" dirty="0" err="1" smtClean="0"/>
              <a:t>алып</a:t>
            </a:r>
            <a:r>
              <a:rPr lang="ru-RU" sz="2400" dirty="0" smtClean="0"/>
              <a:t> </a:t>
            </a:r>
            <a:r>
              <a:rPr lang="ru-RU" sz="2400" dirty="0" err="1" smtClean="0"/>
              <a:t>келиши</a:t>
            </a:r>
            <a:r>
              <a:rPr lang="ru-RU" sz="2400" dirty="0" smtClean="0"/>
              <a:t> </a:t>
            </a:r>
            <a:r>
              <a:rPr lang="ru-RU" sz="2400" dirty="0" err="1" smtClean="0"/>
              <a:t>ыктымал</a:t>
            </a:r>
            <a:r>
              <a:rPr lang="ru-RU" sz="2400" dirty="0" smtClean="0"/>
              <a:t>.</a:t>
            </a:r>
            <a:endParaRPr lang="ru-RU"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32656"/>
            <a:ext cx="3528392"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52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85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 y="0"/>
            <a:ext cx="914450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12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44625"/>
            <a:ext cx="8424936" cy="6463308"/>
          </a:xfrm>
          <a:prstGeom prst="rect">
            <a:avLst/>
          </a:prstGeom>
        </p:spPr>
        <p:txBody>
          <a:bodyPr wrap="square">
            <a:spAutoFit/>
          </a:bodyPr>
          <a:lstStyle/>
          <a:p>
            <a:pPr algn="ctr"/>
            <a:r>
              <a:rPr lang="ru-RU" b="1" dirty="0" err="1"/>
              <a:t>Уй</a:t>
            </a:r>
            <a:r>
              <a:rPr lang="ru-RU" b="1" dirty="0"/>
              <a:t> </a:t>
            </a:r>
            <a:r>
              <a:rPr lang="ru-RU" b="1" dirty="0" err="1"/>
              <a:t>булодо</a:t>
            </a:r>
            <a:r>
              <a:rPr lang="ru-RU" b="1" dirty="0"/>
              <a:t> </a:t>
            </a:r>
            <a:r>
              <a:rPr lang="ru-RU" b="1" dirty="0" err="1" smtClean="0"/>
              <a:t>балага</a:t>
            </a:r>
            <a:r>
              <a:rPr lang="ru-RU" b="1" dirty="0" smtClean="0"/>
              <a:t> </a:t>
            </a:r>
            <a:r>
              <a:rPr lang="ru-RU" b="1" dirty="0" err="1"/>
              <a:t>туура</a:t>
            </a:r>
            <a:r>
              <a:rPr lang="ru-RU" b="1" dirty="0"/>
              <a:t> </a:t>
            </a:r>
            <a:r>
              <a:rPr lang="ru-RU" b="1" dirty="0" err="1"/>
              <a:t>тарбия</a:t>
            </a:r>
            <a:r>
              <a:rPr lang="ru-RU" b="1" dirty="0"/>
              <a:t> </a:t>
            </a:r>
            <a:r>
              <a:rPr lang="ru-RU" b="1" dirty="0" err="1"/>
              <a:t>беруу</a:t>
            </a:r>
            <a:r>
              <a:rPr lang="ru-RU" b="1" dirty="0"/>
              <a:t> эн </a:t>
            </a:r>
            <a:r>
              <a:rPr lang="ru-RU" b="1" dirty="0" err="1"/>
              <a:t>орчундуу</a:t>
            </a:r>
            <a:r>
              <a:rPr lang="ru-RU" b="1" dirty="0"/>
              <a:t> </a:t>
            </a:r>
            <a:r>
              <a:rPr lang="ru-RU" b="1" dirty="0" err="1"/>
              <a:t>жана</a:t>
            </a:r>
            <a:r>
              <a:rPr lang="ru-RU" b="1" dirty="0"/>
              <a:t> </a:t>
            </a:r>
            <a:r>
              <a:rPr lang="ru-RU" b="1" dirty="0" err="1"/>
              <a:t>жоопкерчиликтуу</a:t>
            </a:r>
            <a:r>
              <a:rPr lang="ru-RU" b="1" dirty="0"/>
              <a:t> </a:t>
            </a:r>
            <a:r>
              <a:rPr lang="ru-RU" b="1" dirty="0" err="1" smtClean="0"/>
              <a:t>маселе</a:t>
            </a:r>
            <a:r>
              <a:rPr lang="ru-RU" b="1" dirty="0" smtClean="0"/>
              <a:t>.</a:t>
            </a:r>
            <a:r>
              <a:rPr lang="ru-RU" b="1" dirty="0"/>
              <a:t/>
            </a:r>
            <a:br>
              <a:rPr lang="ru-RU" b="1" dirty="0"/>
            </a:br>
            <a:r>
              <a:rPr lang="ru-RU" b="1" dirty="0"/>
              <a:t>---------</a:t>
            </a:r>
            <a:br>
              <a:rPr lang="ru-RU" b="1" dirty="0"/>
            </a:br>
            <a:r>
              <a:rPr lang="ru-RU" dirty="0"/>
              <a:t>1- Баланы </a:t>
            </a:r>
            <a:r>
              <a:rPr lang="ru-RU" dirty="0" err="1"/>
              <a:t>туура</a:t>
            </a:r>
            <a:r>
              <a:rPr lang="ru-RU" dirty="0"/>
              <a:t> </a:t>
            </a:r>
            <a:r>
              <a:rPr lang="ru-RU" dirty="0" err="1"/>
              <a:t>пландаштырыш</a:t>
            </a:r>
            <a:r>
              <a:rPr lang="ru-RU" dirty="0"/>
              <a:t> </a:t>
            </a:r>
            <a:r>
              <a:rPr lang="ru-RU" dirty="0" err="1"/>
              <a:t>керек</a:t>
            </a:r>
            <a:r>
              <a:rPr lang="ru-RU" dirty="0"/>
              <a:t>, </a:t>
            </a:r>
            <a:r>
              <a:rPr lang="ru-RU" dirty="0" err="1"/>
              <a:t>жана</a:t>
            </a:r>
            <a:r>
              <a:rPr lang="ru-RU" dirty="0"/>
              <a:t> </a:t>
            </a:r>
            <a:r>
              <a:rPr lang="ru-RU" dirty="0" err="1"/>
              <a:t>ата</a:t>
            </a:r>
            <a:r>
              <a:rPr lang="ru-RU" dirty="0"/>
              <a:t> </a:t>
            </a:r>
            <a:r>
              <a:rPr lang="ru-RU" dirty="0" err="1"/>
              <a:t>эне</a:t>
            </a:r>
            <a:r>
              <a:rPr lang="ru-RU" dirty="0"/>
              <a:t> </a:t>
            </a:r>
            <a:r>
              <a:rPr lang="ru-RU" dirty="0" err="1"/>
              <a:t>озун</a:t>
            </a:r>
            <a:r>
              <a:rPr lang="ru-RU" dirty="0"/>
              <a:t> таза </a:t>
            </a:r>
            <a:r>
              <a:rPr lang="ru-RU" dirty="0" err="1"/>
              <a:t>алып</a:t>
            </a:r>
            <a:r>
              <a:rPr lang="ru-RU" dirty="0"/>
              <a:t> </a:t>
            </a:r>
            <a:r>
              <a:rPr lang="ru-RU" dirty="0" err="1"/>
              <a:t>журуу</a:t>
            </a:r>
            <a:r>
              <a:rPr lang="ru-RU" dirty="0"/>
              <a:t> </a:t>
            </a:r>
            <a:r>
              <a:rPr lang="ru-RU" dirty="0" err="1"/>
              <a:t>парз</a:t>
            </a:r>
            <a:r>
              <a:rPr lang="ru-RU" dirty="0"/>
              <a:t>. ( </a:t>
            </a:r>
            <a:r>
              <a:rPr lang="ru-RU" dirty="0" err="1"/>
              <a:t>жаман</a:t>
            </a:r>
            <a:r>
              <a:rPr lang="ru-RU" dirty="0"/>
              <a:t> </a:t>
            </a:r>
            <a:r>
              <a:rPr lang="ru-RU" dirty="0" err="1"/>
              <a:t>нерселерден</a:t>
            </a:r>
            <a:r>
              <a:rPr lang="ru-RU" dirty="0"/>
              <a:t>, </a:t>
            </a:r>
            <a:r>
              <a:rPr lang="ru-RU" dirty="0" err="1"/>
              <a:t>жана</a:t>
            </a:r>
            <a:r>
              <a:rPr lang="ru-RU" dirty="0"/>
              <a:t> </a:t>
            </a:r>
            <a:r>
              <a:rPr lang="ru-RU" dirty="0" err="1"/>
              <a:t>озунун</a:t>
            </a:r>
            <a:r>
              <a:rPr lang="ru-RU" dirty="0"/>
              <a:t> </a:t>
            </a:r>
            <a:r>
              <a:rPr lang="ru-RU" dirty="0" err="1"/>
              <a:t>мунозун</a:t>
            </a:r>
            <a:r>
              <a:rPr lang="ru-RU" dirty="0"/>
              <a:t> </a:t>
            </a:r>
            <a:r>
              <a:rPr lang="ru-RU" dirty="0" err="1"/>
              <a:t>бир</a:t>
            </a:r>
            <a:r>
              <a:rPr lang="ru-RU" dirty="0"/>
              <a:t> </a:t>
            </a:r>
            <a:r>
              <a:rPr lang="ru-RU" dirty="0" err="1"/>
              <a:t>калыпка</a:t>
            </a:r>
            <a:r>
              <a:rPr lang="ru-RU" dirty="0"/>
              <a:t> </a:t>
            </a:r>
            <a:r>
              <a:rPr lang="ru-RU" dirty="0" err="1"/>
              <a:t>тушуруп</a:t>
            </a:r>
            <a:r>
              <a:rPr lang="ru-RU" dirty="0"/>
              <a:t> </a:t>
            </a:r>
            <a:r>
              <a:rPr lang="ru-RU" dirty="0" err="1"/>
              <a:t>жашоосун</a:t>
            </a:r>
            <a:r>
              <a:rPr lang="ru-RU" dirty="0"/>
              <a:t> </a:t>
            </a:r>
            <a:r>
              <a:rPr lang="ru-RU" dirty="0" err="1"/>
              <a:t>иретке</a:t>
            </a:r>
            <a:r>
              <a:rPr lang="ru-RU" dirty="0"/>
              <a:t> </a:t>
            </a:r>
            <a:r>
              <a:rPr lang="ru-RU" dirty="0" err="1"/>
              <a:t>келтируу</a:t>
            </a:r>
            <a:r>
              <a:rPr lang="ru-RU" dirty="0"/>
              <a:t>) </a:t>
            </a:r>
            <a:br>
              <a:rPr lang="ru-RU" dirty="0"/>
            </a:br>
            <a:r>
              <a:rPr lang="ru-RU" dirty="0"/>
              <a:t>------</a:t>
            </a:r>
            <a:br>
              <a:rPr lang="ru-RU" dirty="0"/>
            </a:br>
            <a:r>
              <a:rPr lang="ru-RU" dirty="0"/>
              <a:t>2- </a:t>
            </a:r>
            <a:r>
              <a:rPr lang="ru-RU" dirty="0" err="1"/>
              <a:t>Уйбулодо</a:t>
            </a:r>
            <a:r>
              <a:rPr lang="ru-RU" dirty="0"/>
              <a:t> </a:t>
            </a:r>
            <a:r>
              <a:rPr lang="ru-RU" dirty="0" err="1"/>
              <a:t>тынчтык</a:t>
            </a:r>
            <a:r>
              <a:rPr lang="ru-RU" dirty="0"/>
              <a:t> </a:t>
            </a:r>
            <a:r>
              <a:rPr lang="ru-RU" dirty="0" err="1" smtClean="0"/>
              <a:t>окум</a:t>
            </a:r>
            <a:r>
              <a:rPr lang="ru-RU" dirty="0" smtClean="0"/>
              <a:t> </a:t>
            </a:r>
            <a:r>
              <a:rPr lang="ru-RU" dirty="0" err="1"/>
              <a:t>сурушу</a:t>
            </a:r>
            <a:r>
              <a:rPr lang="ru-RU" dirty="0"/>
              <a:t> </a:t>
            </a:r>
            <a:r>
              <a:rPr lang="ru-RU" dirty="0" err="1" smtClean="0"/>
              <a:t>шарт</a:t>
            </a:r>
            <a:r>
              <a:rPr lang="ru-RU" dirty="0" smtClean="0"/>
              <a:t>. </a:t>
            </a:r>
            <a:r>
              <a:rPr lang="ru-RU" dirty="0"/>
              <a:t/>
            </a:r>
            <a:br>
              <a:rPr lang="ru-RU" dirty="0"/>
            </a:br>
            <a:r>
              <a:rPr lang="ru-RU" dirty="0"/>
              <a:t>-----</a:t>
            </a:r>
            <a:br>
              <a:rPr lang="ru-RU" dirty="0"/>
            </a:br>
            <a:r>
              <a:rPr lang="ru-RU" dirty="0"/>
              <a:t>3-Балага коп </a:t>
            </a:r>
            <a:r>
              <a:rPr lang="ru-RU" dirty="0" err="1"/>
              <a:t>конул</a:t>
            </a:r>
            <a:r>
              <a:rPr lang="ru-RU" dirty="0"/>
              <a:t> </a:t>
            </a:r>
            <a:r>
              <a:rPr lang="ru-RU" dirty="0" err="1"/>
              <a:t>бурулушу</a:t>
            </a:r>
            <a:r>
              <a:rPr lang="ru-RU" dirty="0"/>
              <a:t> </a:t>
            </a:r>
            <a:r>
              <a:rPr lang="ru-RU" dirty="0" err="1"/>
              <a:t>керек</a:t>
            </a:r>
            <a:r>
              <a:rPr lang="ru-RU" dirty="0"/>
              <a:t>, </a:t>
            </a:r>
            <a:r>
              <a:rPr lang="ru-RU" dirty="0" err="1" smtClean="0"/>
              <a:t>Мисалы</a:t>
            </a:r>
            <a:r>
              <a:rPr lang="ru-RU" dirty="0" smtClean="0"/>
              <a:t>; </a:t>
            </a:r>
            <a:r>
              <a:rPr lang="ru-RU" dirty="0" err="1"/>
              <a:t>жомок</a:t>
            </a:r>
            <a:r>
              <a:rPr lang="ru-RU" dirty="0"/>
              <a:t> </a:t>
            </a:r>
            <a:r>
              <a:rPr lang="ru-RU" dirty="0" err="1"/>
              <a:t>китептерди</a:t>
            </a:r>
            <a:r>
              <a:rPr lang="ru-RU" dirty="0"/>
              <a:t> </a:t>
            </a:r>
            <a:r>
              <a:rPr lang="ru-RU" dirty="0" smtClean="0"/>
              <a:t>окуп </a:t>
            </a:r>
            <a:r>
              <a:rPr lang="ru-RU" dirty="0" err="1"/>
              <a:t>берип</a:t>
            </a:r>
            <a:r>
              <a:rPr lang="ru-RU" dirty="0"/>
              <a:t>, </a:t>
            </a:r>
            <a:r>
              <a:rPr lang="ru-RU" dirty="0" err="1" smtClean="0"/>
              <a:t>туура</a:t>
            </a:r>
            <a:r>
              <a:rPr lang="ru-RU" dirty="0" smtClean="0"/>
              <a:t> </a:t>
            </a:r>
            <a:r>
              <a:rPr lang="ru-RU" dirty="0" err="1"/>
              <a:t>тарбиялуу</a:t>
            </a:r>
            <a:r>
              <a:rPr lang="ru-RU" dirty="0"/>
              <a:t> </a:t>
            </a:r>
            <a:r>
              <a:rPr lang="ru-RU" dirty="0" err="1"/>
              <a:t>мултьфилимдерди</a:t>
            </a:r>
            <a:r>
              <a:rPr lang="ru-RU" dirty="0"/>
              <a:t> </a:t>
            </a:r>
            <a:r>
              <a:rPr lang="ru-RU" dirty="0" err="1"/>
              <a:t>коргозуп</a:t>
            </a:r>
            <a:r>
              <a:rPr lang="ru-RU" dirty="0"/>
              <a:t>, </a:t>
            </a:r>
            <a:r>
              <a:rPr lang="ru-RU" dirty="0" err="1"/>
              <a:t>озу</a:t>
            </a:r>
            <a:r>
              <a:rPr lang="ru-RU" dirty="0"/>
              <a:t> </a:t>
            </a:r>
            <a:r>
              <a:rPr lang="ru-RU" dirty="0" err="1"/>
              <a:t>менен</a:t>
            </a:r>
            <a:r>
              <a:rPr lang="ru-RU" dirty="0"/>
              <a:t> </a:t>
            </a:r>
            <a:r>
              <a:rPr lang="ru-RU" dirty="0" smtClean="0"/>
              <a:t> </a:t>
            </a:r>
            <a:r>
              <a:rPr lang="ru-RU" dirty="0" err="1"/>
              <a:t>тен</a:t>
            </a:r>
            <a:r>
              <a:rPr lang="ru-RU" dirty="0"/>
              <a:t> </a:t>
            </a:r>
            <a:r>
              <a:rPr lang="ru-RU" dirty="0" err="1"/>
              <a:t>адамдай</a:t>
            </a:r>
            <a:r>
              <a:rPr lang="ru-RU" dirty="0"/>
              <a:t> </a:t>
            </a:r>
            <a:r>
              <a:rPr lang="ru-RU" dirty="0" err="1"/>
              <a:t>мамиле</a:t>
            </a:r>
            <a:r>
              <a:rPr lang="ru-RU" dirty="0"/>
              <a:t> </a:t>
            </a:r>
            <a:r>
              <a:rPr lang="ru-RU" dirty="0" err="1"/>
              <a:t>жасоо</a:t>
            </a:r>
            <a:r>
              <a:rPr lang="ru-RU" dirty="0"/>
              <a:t>, </a:t>
            </a:r>
            <a:r>
              <a:rPr lang="ru-RU" dirty="0" err="1" smtClean="0"/>
              <a:t>колдон</a:t>
            </a:r>
            <a:r>
              <a:rPr lang="ru-RU" dirty="0" smtClean="0"/>
              <a:t> </a:t>
            </a:r>
            <a:r>
              <a:rPr lang="ru-RU" dirty="0" err="1"/>
              <a:t>келишинче</a:t>
            </a:r>
            <a:r>
              <a:rPr lang="ru-RU" dirty="0"/>
              <a:t> </a:t>
            </a:r>
            <a:r>
              <a:rPr lang="ru-RU" dirty="0" err="1" smtClean="0"/>
              <a:t>эркин</a:t>
            </a:r>
            <a:r>
              <a:rPr lang="ru-RU" dirty="0" smtClean="0"/>
              <a:t> </a:t>
            </a:r>
            <a:r>
              <a:rPr lang="ru-RU" dirty="0" err="1"/>
              <a:t>негативден</a:t>
            </a:r>
            <a:r>
              <a:rPr lang="ru-RU" dirty="0"/>
              <a:t> </a:t>
            </a:r>
            <a:r>
              <a:rPr lang="ru-RU" dirty="0" err="1"/>
              <a:t>алыс</a:t>
            </a:r>
            <a:r>
              <a:rPr lang="ru-RU" dirty="0"/>
              <a:t> </a:t>
            </a:r>
            <a:r>
              <a:rPr lang="ru-RU" dirty="0" err="1" smtClean="0"/>
              <a:t>остуруу</a:t>
            </a:r>
            <a:r>
              <a:rPr lang="ru-RU" dirty="0" smtClean="0"/>
              <a:t> </a:t>
            </a:r>
            <a:r>
              <a:rPr lang="ru-RU" dirty="0" err="1" smtClean="0"/>
              <a:t>жана</a:t>
            </a:r>
            <a:r>
              <a:rPr lang="ru-RU" dirty="0" smtClean="0"/>
              <a:t> </a:t>
            </a:r>
            <a:r>
              <a:rPr lang="ru-RU" dirty="0" err="1" smtClean="0"/>
              <a:t>баланын</a:t>
            </a:r>
            <a:r>
              <a:rPr lang="ru-RU" dirty="0" smtClean="0"/>
              <a:t> </a:t>
            </a:r>
            <a:r>
              <a:rPr lang="ru-RU" dirty="0"/>
              <a:t>да </a:t>
            </a:r>
            <a:r>
              <a:rPr lang="ru-RU" dirty="0" err="1" smtClean="0"/>
              <a:t>оюунугуш</a:t>
            </a:r>
            <a:r>
              <a:rPr lang="ru-RU" dirty="0" smtClean="0"/>
              <a:t> </a:t>
            </a:r>
            <a:r>
              <a:rPr lang="ru-RU" dirty="0" err="1" smtClean="0"/>
              <a:t>керек</a:t>
            </a:r>
            <a:r>
              <a:rPr lang="ru-RU" dirty="0" smtClean="0"/>
              <a:t> </a:t>
            </a:r>
            <a:r>
              <a:rPr lang="ru-RU" dirty="0"/>
              <a:t>. </a:t>
            </a:r>
            <a:br>
              <a:rPr lang="ru-RU" dirty="0"/>
            </a:br>
            <a:r>
              <a:rPr lang="ru-RU" dirty="0"/>
              <a:t>------</a:t>
            </a:r>
            <a:br>
              <a:rPr lang="ru-RU" dirty="0"/>
            </a:br>
            <a:r>
              <a:rPr lang="ru-RU" dirty="0"/>
              <a:t>4- </a:t>
            </a:r>
            <a:r>
              <a:rPr lang="ru-RU" dirty="0" err="1"/>
              <a:t>Эгер</a:t>
            </a:r>
            <a:r>
              <a:rPr lang="ru-RU" dirty="0"/>
              <a:t> бала </a:t>
            </a:r>
            <a:r>
              <a:rPr lang="ru-RU" dirty="0" err="1"/>
              <a:t>туура</a:t>
            </a:r>
            <a:r>
              <a:rPr lang="ru-RU" dirty="0"/>
              <a:t> </a:t>
            </a:r>
            <a:r>
              <a:rPr lang="ru-RU" dirty="0" err="1"/>
              <a:t>эмес</a:t>
            </a:r>
            <a:r>
              <a:rPr lang="ru-RU" dirty="0"/>
              <a:t> </a:t>
            </a:r>
            <a:r>
              <a:rPr lang="ru-RU" dirty="0" err="1"/>
              <a:t>бир</a:t>
            </a:r>
            <a:r>
              <a:rPr lang="ru-RU" dirty="0"/>
              <a:t> </a:t>
            </a:r>
            <a:r>
              <a:rPr lang="ru-RU" dirty="0" err="1"/>
              <a:t>нерсе</a:t>
            </a:r>
            <a:r>
              <a:rPr lang="ru-RU" dirty="0"/>
              <a:t> </a:t>
            </a:r>
            <a:r>
              <a:rPr lang="ru-RU" dirty="0" err="1"/>
              <a:t>жасаса</a:t>
            </a:r>
            <a:r>
              <a:rPr lang="ru-RU" dirty="0"/>
              <a:t> </a:t>
            </a:r>
            <a:r>
              <a:rPr lang="ru-RU" dirty="0" err="1"/>
              <a:t>аны</a:t>
            </a:r>
            <a:r>
              <a:rPr lang="ru-RU" dirty="0"/>
              <a:t> </a:t>
            </a:r>
            <a:r>
              <a:rPr lang="ru-RU" dirty="0" err="1"/>
              <a:t>каттуу</a:t>
            </a:r>
            <a:r>
              <a:rPr lang="ru-RU" dirty="0"/>
              <a:t> </a:t>
            </a:r>
            <a:r>
              <a:rPr lang="ru-RU" dirty="0" err="1"/>
              <a:t>урушбастан</a:t>
            </a:r>
            <a:r>
              <a:rPr lang="ru-RU" dirty="0"/>
              <a:t> </a:t>
            </a:r>
            <a:r>
              <a:rPr lang="ru-RU" dirty="0" err="1"/>
              <a:t>монупулатцияны</a:t>
            </a:r>
            <a:r>
              <a:rPr lang="ru-RU" dirty="0"/>
              <a:t> </a:t>
            </a:r>
            <a:r>
              <a:rPr lang="ru-RU" dirty="0" err="1"/>
              <a:t>колдонуу</a:t>
            </a:r>
            <a:r>
              <a:rPr lang="ru-RU" dirty="0"/>
              <a:t> </a:t>
            </a:r>
            <a:r>
              <a:rPr lang="ru-RU" dirty="0" err="1"/>
              <a:t>керек</a:t>
            </a:r>
            <a:r>
              <a:rPr lang="ru-RU" dirty="0"/>
              <a:t>, </a:t>
            </a:r>
            <a:r>
              <a:rPr lang="ru-RU" dirty="0" smtClean="0"/>
              <a:t>же </a:t>
            </a:r>
            <a:r>
              <a:rPr lang="ru-RU" dirty="0" err="1"/>
              <a:t>олтургузуп</a:t>
            </a:r>
            <a:r>
              <a:rPr lang="ru-RU" dirty="0"/>
              <a:t> </a:t>
            </a:r>
            <a:r>
              <a:rPr lang="ru-RU" dirty="0" err="1"/>
              <a:t>тушундуруп</a:t>
            </a:r>
            <a:r>
              <a:rPr lang="ru-RU" dirty="0"/>
              <a:t> </a:t>
            </a:r>
            <a:r>
              <a:rPr lang="ru-RU" dirty="0" err="1"/>
              <a:t>жайына</a:t>
            </a:r>
            <a:r>
              <a:rPr lang="ru-RU" dirty="0"/>
              <a:t> </a:t>
            </a:r>
            <a:r>
              <a:rPr lang="ru-RU" dirty="0" err="1"/>
              <a:t>койсо</a:t>
            </a:r>
            <a:r>
              <a:rPr lang="ru-RU" dirty="0"/>
              <a:t> болот.</a:t>
            </a:r>
            <a:br>
              <a:rPr lang="ru-RU" dirty="0"/>
            </a:br>
            <a:r>
              <a:rPr lang="ru-RU" dirty="0"/>
              <a:t>-----</a:t>
            </a:r>
            <a:br>
              <a:rPr lang="ru-RU" dirty="0"/>
            </a:br>
            <a:r>
              <a:rPr lang="ru-RU" dirty="0"/>
              <a:t>5- Бала </a:t>
            </a:r>
            <a:r>
              <a:rPr lang="ru-RU" dirty="0" err="1"/>
              <a:t>менен</a:t>
            </a:r>
            <a:r>
              <a:rPr lang="ru-RU" dirty="0"/>
              <a:t> </a:t>
            </a:r>
            <a:r>
              <a:rPr lang="ru-RU" dirty="0" err="1"/>
              <a:t>кошулуп</a:t>
            </a:r>
            <a:r>
              <a:rPr lang="ru-RU" dirty="0"/>
              <a:t> </a:t>
            </a:r>
            <a:r>
              <a:rPr lang="ru-RU" dirty="0" err="1"/>
              <a:t>сабактарын</a:t>
            </a:r>
            <a:r>
              <a:rPr lang="ru-RU" dirty="0"/>
              <a:t> </a:t>
            </a:r>
            <a:r>
              <a:rPr lang="ru-RU" dirty="0" err="1"/>
              <a:t>даярдашып</a:t>
            </a:r>
            <a:r>
              <a:rPr lang="ru-RU" dirty="0"/>
              <a:t>, </a:t>
            </a:r>
            <a:r>
              <a:rPr lang="ru-RU" dirty="0" err="1"/>
              <a:t>татыкттуу</a:t>
            </a:r>
            <a:r>
              <a:rPr lang="ru-RU" dirty="0"/>
              <a:t> </a:t>
            </a:r>
            <a:r>
              <a:rPr lang="ru-RU" dirty="0" err="1"/>
              <a:t>билим</a:t>
            </a:r>
            <a:r>
              <a:rPr lang="ru-RU" dirty="0"/>
              <a:t> </a:t>
            </a:r>
            <a:r>
              <a:rPr lang="ru-RU" dirty="0" err="1"/>
              <a:t>алуусун</a:t>
            </a:r>
            <a:r>
              <a:rPr lang="ru-RU" dirty="0"/>
              <a:t> </a:t>
            </a:r>
            <a:r>
              <a:rPr lang="ru-RU" dirty="0" err="1"/>
              <a:t>камсыздап</a:t>
            </a:r>
            <a:r>
              <a:rPr lang="ru-RU" dirty="0"/>
              <a:t> </a:t>
            </a:r>
            <a:r>
              <a:rPr lang="ru-RU" dirty="0" err="1"/>
              <a:t>туруу</a:t>
            </a:r>
            <a:r>
              <a:rPr lang="ru-RU" dirty="0"/>
              <a:t> </a:t>
            </a:r>
            <a:r>
              <a:rPr lang="ru-RU" dirty="0" err="1"/>
              <a:t>абзел</a:t>
            </a:r>
            <a:r>
              <a:rPr lang="ru-RU" dirty="0"/>
              <a:t>.! </a:t>
            </a:r>
            <a:br>
              <a:rPr lang="ru-RU" dirty="0"/>
            </a:br>
            <a:r>
              <a:rPr lang="ru-RU" dirty="0"/>
              <a:t>----</a:t>
            </a:r>
            <a:br>
              <a:rPr lang="ru-RU" dirty="0"/>
            </a:br>
            <a:r>
              <a:rPr lang="ru-RU" dirty="0" smtClean="0"/>
              <a:t>6-Туура </a:t>
            </a:r>
            <a:r>
              <a:rPr lang="ru-RU" dirty="0" err="1" smtClean="0"/>
              <a:t>тарбия</a:t>
            </a:r>
            <a:r>
              <a:rPr lang="ru-RU" dirty="0" smtClean="0"/>
              <a:t> </a:t>
            </a:r>
            <a:r>
              <a:rPr lang="ru-RU" dirty="0" err="1" smtClean="0"/>
              <a:t>беруу</a:t>
            </a:r>
            <a:r>
              <a:rPr lang="ru-RU" dirty="0" smtClean="0"/>
              <a:t> </a:t>
            </a:r>
            <a:r>
              <a:rPr lang="ru-RU" dirty="0" err="1" smtClean="0"/>
              <a:t>абзел</a:t>
            </a:r>
            <a:r>
              <a:rPr lang="ru-RU" dirty="0"/>
              <a:t>, </a:t>
            </a:r>
            <a:r>
              <a:rPr lang="ru-RU" dirty="0" err="1"/>
              <a:t>бул</a:t>
            </a:r>
            <a:r>
              <a:rPr lang="ru-RU" dirty="0"/>
              <a:t> </a:t>
            </a:r>
            <a:r>
              <a:rPr lang="ru-RU" dirty="0" err="1" smtClean="0"/>
              <a:t>ата</a:t>
            </a:r>
            <a:r>
              <a:rPr lang="ru-RU" dirty="0" err="1"/>
              <a:t>-</a:t>
            </a:r>
            <a:r>
              <a:rPr lang="ru-RU" dirty="0" err="1" smtClean="0"/>
              <a:t>энелик</a:t>
            </a:r>
            <a:r>
              <a:rPr lang="ru-RU" dirty="0" smtClean="0"/>
              <a:t> </a:t>
            </a:r>
            <a:r>
              <a:rPr lang="ru-RU" dirty="0" err="1" smtClean="0"/>
              <a:t>милдет</a:t>
            </a:r>
            <a:r>
              <a:rPr lang="ru-RU" dirty="0" smtClean="0"/>
              <a:t>, </a:t>
            </a:r>
            <a:r>
              <a:rPr lang="ru-RU" dirty="0" err="1"/>
              <a:t>анткени</a:t>
            </a:r>
            <a:r>
              <a:rPr lang="ru-RU" dirty="0"/>
              <a:t> </a:t>
            </a:r>
            <a:r>
              <a:rPr lang="ru-RU" dirty="0" err="1"/>
              <a:t>келечекте</a:t>
            </a:r>
            <a:r>
              <a:rPr lang="ru-RU" dirty="0"/>
              <a:t> коп </a:t>
            </a:r>
            <a:r>
              <a:rPr lang="ru-RU" dirty="0" err="1"/>
              <a:t>жакшы</a:t>
            </a:r>
            <a:r>
              <a:rPr lang="ru-RU" dirty="0"/>
              <a:t> </a:t>
            </a:r>
            <a:r>
              <a:rPr lang="ru-RU" dirty="0" err="1"/>
              <a:t>нерселерге</a:t>
            </a:r>
            <a:r>
              <a:rPr lang="ru-RU" dirty="0"/>
              <a:t> </a:t>
            </a:r>
            <a:r>
              <a:rPr lang="ru-RU" dirty="0" err="1"/>
              <a:t>туртку</a:t>
            </a:r>
            <a:r>
              <a:rPr lang="ru-RU" dirty="0"/>
              <a:t> </a:t>
            </a:r>
            <a:r>
              <a:rPr lang="ru-RU" dirty="0" err="1"/>
              <a:t>боло</a:t>
            </a:r>
            <a:r>
              <a:rPr lang="ru-RU" dirty="0"/>
              <a:t> </a:t>
            </a:r>
            <a:r>
              <a:rPr lang="ru-RU" dirty="0" err="1"/>
              <a:t>алат</a:t>
            </a:r>
            <a:r>
              <a:rPr lang="ru-RU" dirty="0"/>
              <a:t>..!</a:t>
            </a:r>
          </a:p>
        </p:txBody>
      </p:sp>
    </p:spTree>
    <p:extLst>
      <p:ext uri="{BB962C8B-B14F-4D97-AF65-F5344CB8AC3E}">
        <p14:creationId xmlns:p14="http://schemas.microsoft.com/office/powerpoint/2010/main" val="1562929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32" y="188640"/>
            <a:ext cx="8572500" cy="3789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611560" y="4149080"/>
            <a:ext cx="7776864" cy="2592288"/>
          </a:xfrm>
        </p:spPr>
        <p:txBody>
          <a:bodyPr>
            <a:noAutofit/>
          </a:bodyPr>
          <a:lstStyle/>
          <a:p>
            <a:pPr algn="ctr"/>
            <a:r>
              <a:rPr lang="ru-RU" sz="3200" dirty="0" smtClean="0"/>
              <a:t>Бала </a:t>
            </a:r>
            <a:r>
              <a:rPr lang="ru-RU" sz="3200" dirty="0" err="1" smtClean="0"/>
              <a:t>менен</a:t>
            </a:r>
            <a:r>
              <a:rPr lang="ru-RU" sz="3200" dirty="0" smtClean="0"/>
              <a:t> </a:t>
            </a:r>
            <a:r>
              <a:rPr lang="ru-RU" sz="3200" dirty="0" err="1" smtClean="0"/>
              <a:t>тил</a:t>
            </a:r>
            <a:r>
              <a:rPr lang="ru-RU" sz="3200" dirty="0" smtClean="0"/>
              <a:t> </a:t>
            </a:r>
            <a:r>
              <a:rPr lang="ru-RU" sz="3200" dirty="0" err="1" smtClean="0"/>
              <a:t>табыша</a:t>
            </a:r>
            <a:r>
              <a:rPr lang="ru-RU" sz="3200" dirty="0" smtClean="0"/>
              <a:t> </a:t>
            </a:r>
            <a:r>
              <a:rPr lang="ru-RU" sz="3200" dirty="0" err="1" smtClean="0"/>
              <a:t>билуу</a:t>
            </a:r>
            <a:r>
              <a:rPr lang="ru-RU" sz="3200" dirty="0" smtClean="0"/>
              <a:t>, </a:t>
            </a:r>
            <a:r>
              <a:rPr lang="ru-RU" sz="3200" dirty="0" err="1" smtClean="0"/>
              <a:t>айтканын</a:t>
            </a:r>
            <a:r>
              <a:rPr lang="ru-RU" sz="3200" dirty="0" smtClean="0"/>
              <a:t> </a:t>
            </a:r>
            <a:r>
              <a:rPr lang="ru-RU" sz="3200" dirty="0" err="1" smtClean="0"/>
              <a:t>аткаруу</a:t>
            </a:r>
            <a:r>
              <a:rPr lang="ru-RU" sz="3200" dirty="0" smtClean="0"/>
              <a:t> </a:t>
            </a:r>
            <a:r>
              <a:rPr lang="ru-RU" sz="3200" dirty="0" err="1" smtClean="0"/>
              <a:t>албетте</a:t>
            </a:r>
            <a:r>
              <a:rPr lang="ru-RU" sz="3200" dirty="0" smtClean="0"/>
              <a:t> оной </a:t>
            </a:r>
            <a:r>
              <a:rPr lang="ru-RU" sz="3200" dirty="0" err="1" smtClean="0"/>
              <a:t>эмес</a:t>
            </a:r>
            <a:r>
              <a:rPr lang="ru-RU" sz="3200" dirty="0" smtClean="0"/>
              <a:t>, </a:t>
            </a:r>
            <a:r>
              <a:rPr lang="ru-RU" sz="3200" dirty="0" err="1" smtClean="0"/>
              <a:t>ошентсе</a:t>
            </a:r>
            <a:r>
              <a:rPr lang="ru-RU" sz="3200" dirty="0" smtClean="0"/>
              <a:t> да, </a:t>
            </a:r>
            <a:r>
              <a:rPr lang="ru-RU" sz="3200" dirty="0" err="1" smtClean="0"/>
              <a:t>балага</a:t>
            </a:r>
            <a:r>
              <a:rPr lang="ru-RU" sz="3200" dirty="0" smtClean="0"/>
              <a:t> </a:t>
            </a:r>
            <a:r>
              <a:rPr lang="ru-RU" sz="3200" dirty="0" err="1" smtClean="0"/>
              <a:t>конул</a:t>
            </a:r>
            <a:r>
              <a:rPr lang="ru-RU" sz="3200" dirty="0" smtClean="0"/>
              <a:t> </a:t>
            </a:r>
            <a:r>
              <a:rPr lang="ru-RU" sz="3200" dirty="0" err="1" smtClean="0"/>
              <a:t>буруу</a:t>
            </a:r>
            <a:r>
              <a:rPr lang="ru-RU" sz="3200" dirty="0" smtClean="0"/>
              <a:t>, </a:t>
            </a:r>
            <a:r>
              <a:rPr lang="ru-RU" sz="3200" dirty="0" err="1" smtClean="0"/>
              <a:t>оюн</a:t>
            </a:r>
            <a:r>
              <a:rPr lang="ru-RU" sz="3200" dirty="0" smtClean="0"/>
              <a:t> </a:t>
            </a:r>
            <a:r>
              <a:rPr lang="ru-RU" sz="3200" dirty="0" err="1" smtClean="0"/>
              <a:t>угуу</a:t>
            </a:r>
            <a:r>
              <a:rPr lang="ru-RU" sz="3200" dirty="0" smtClean="0"/>
              <a:t> </a:t>
            </a:r>
            <a:r>
              <a:rPr lang="ru-RU" sz="3200" dirty="0" err="1" smtClean="0"/>
              <a:t>жана</a:t>
            </a:r>
            <a:r>
              <a:rPr lang="ru-RU" sz="3200" dirty="0" smtClean="0"/>
              <a:t> </a:t>
            </a:r>
            <a:r>
              <a:rPr lang="ru-RU" sz="3200" dirty="0" err="1" smtClean="0"/>
              <a:t>кенеш</a:t>
            </a:r>
            <a:r>
              <a:rPr lang="ru-RU" sz="3200" dirty="0" smtClean="0"/>
              <a:t> </a:t>
            </a:r>
            <a:r>
              <a:rPr lang="ru-RU" sz="3200" dirty="0" err="1" smtClean="0"/>
              <a:t>беруу</a:t>
            </a:r>
            <a:r>
              <a:rPr lang="ru-RU" sz="3200" dirty="0" smtClean="0"/>
              <a:t> зарыл</a:t>
            </a:r>
            <a:endParaRPr lang="ru-RU" sz="3200" dirty="0"/>
          </a:p>
        </p:txBody>
      </p:sp>
    </p:spTree>
    <p:extLst>
      <p:ext uri="{BB962C8B-B14F-4D97-AF65-F5344CB8AC3E}">
        <p14:creationId xmlns:p14="http://schemas.microsoft.com/office/powerpoint/2010/main" val="791807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193</TotalTime>
  <Words>801</Words>
  <Application>Microsoft Office PowerPoint</Application>
  <PresentationFormat>Экран (4:3)</PresentationFormat>
  <Paragraphs>34</Paragraphs>
  <Slides>25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25</vt:i4>
      </vt:variant>
    </vt:vector>
  </HeadingPairs>
  <TitlesOfParts>
    <vt:vector size="29" baseType="lpstr">
      <vt:lpstr>Century Schoolbook</vt:lpstr>
      <vt:lpstr>Wingdings</vt:lpstr>
      <vt:lpstr>Wingdings 2</vt:lpstr>
      <vt:lpstr>Эркер</vt:lpstr>
      <vt:lpstr>"балага канткенде татыктуу тарбия бере алабыз?" </vt:lpstr>
      <vt:lpstr>Презентация PowerPoint</vt:lpstr>
      <vt:lpstr>Презентация PowerPoint</vt:lpstr>
      <vt:lpstr>Презентация PowerPoint</vt:lpstr>
      <vt:lpstr>Ата-эне тарбиянын баш аты. Бала аларды коруп осот.  Бала пайда болгондон тарта озун жакшы алып журуу, конул буруу зарыл.  Ичтеги бала угат эне суйлогондо, алар сезет.     Озгочо откоол куракта  чон конул буруу керек. Тушунбостуктор менен урушуп, тилдоо баланын омуруно кол салууга алып келиши ыктымал.</vt:lpstr>
      <vt:lpstr>Презентация PowerPoint</vt:lpstr>
      <vt:lpstr>Презентация PowerPoint</vt:lpstr>
      <vt:lpstr>Презентация PowerPoint</vt:lpstr>
      <vt:lpstr>Бала менен тил табыша билуу, айтканын аткаруу албетте оной эмес, ошентсе да, балага конул буруу, оюн угуу жана кенеш беруу зарыл</vt:lpstr>
      <vt:lpstr>Улуу инсандар, ойчулдар, акын-жазуучулар, мамлекеттик корунуктуу ишмерлер жонундо коп айтып, келечекте анын мамлекетке  ак кызмат кыла турган адам экенин, Ар бир кесип ардактуу- деп уйротуу шарт.себеби бала биздин келечегибиз!</vt:lpstr>
      <vt:lpstr>Кесип тандоо деген эмне?</vt:lpstr>
      <vt:lpstr>Презентация PowerPoint</vt:lpstr>
      <vt:lpstr>Кесип деген эмне? </vt:lpstr>
      <vt:lpstr>                                     Кесип тандоодо эмнелерге  көңүл буруу керек? </vt:lpstr>
      <vt:lpstr>Презентация PowerPoint</vt:lpstr>
      <vt:lpstr>Презентация PowerPoint</vt:lpstr>
      <vt:lpstr> Кесип тандоодо эмнелерге  көңүл буруу керек? </vt:lpstr>
      <vt:lpstr>Презентация PowerPoint</vt:lpstr>
      <vt:lpstr>Презентация PowerPoint</vt:lpstr>
      <vt:lpstr>Презентация PowerPoint</vt:lpstr>
      <vt:lpstr>Презентация PowerPoint</vt:lpstr>
      <vt:lpstr>Жөндөмдүүлүк кишиде өзгөчө сапат. Жөндөмдүүлүк кишинин кызыгуусуна жараша өзгөрөт. Мисалы, сүйлөө жөндөмү, эсептөө жөндөмү, искусствого болгон шыгы, музыкалык аспаптарда ойной алуу, сүрөт тартуу, жаны моделдер жаратуу ж.б. </vt:lpstr>
      <vt:lpstr>Презентация PowerPoint</vt:lpstr>
      <vt:lpstr>Ар бир кесипти каяктан ала турганы, кайсы окуу жайында окуй турганы, бүтүргөндө кандай квалификация (адистик) берилээри, окуу жайларынын тизмеси, адреси жөнүндө билүү абдан маанилүү.  ● Ал кесипке ээ болгондон кийин өз адистиги боюнча иш таба алуу ыктымалы, кошумча иш мүмкүнчүлүгү, кимдер менен жана эмнелер менен иштей турганы тууралуу маалыматтар окуучулар үчүн абдан мааниге ээ. </vt:lpstr>
      <vt:lpstr>                Кесипке туура багыт берүү, өлкөнүн да, жаштардын да кызыкчылыгы үчүн маанилүү. Туура жол көрсөтүлүп, кесибин сүйгөн, иштерман жаштарды, билимдүү, өз ишинде, тармагында күчтүү кесип ээлерин даярдоо келечек үчүн пайдалуу иш жасагандын көрсөткүчү болуп эсептелет.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Кесип тандоо деген эмне?</dc:title>
  <dc:creator>Admin</dc:creator>
  <cp:lastModifiedBy>Жыргал</cp:lastModifiedBy>
  <cp:revision>19</cp:revision>
  <dcterms:created xsi:type="dcterms:W3CDTF">2015-05-16T07:49:18Z</dcterms:created>
  <dcterms:modified xsi:type="dcterms:W3CDTF">2019-01-26T08:37:06Z</dcterms:modified>
</cp:coreProperties>
</file>